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304" r:id="rId5"/>
    <p:sldId id="305" r:id="rId6"/>
    <p:sldId id="306" r:id="rId7"/>
    <p:sldId id="314" r:id="rId8"/>
    <p:sldId id="308" r:id="rId9"/>
    <p:sldId id="309" r:id="rId10"/>
    <p:sldId id="318" r:id="rId11"/>
    <p:sldId id="319" r:id="rId12"/>
    <p:sldId id="326" r:id="rId13"/>
    <p:sldId id="321" r:id="rId14"/>
    <p:sldId id="323" r:id="rId15"/>
    <p:sldId id="328" r:id="rId16"/>
    <p:sldId id="329" r:id="rId17"/>
    <p:sldId id="330" r:id="rId18"/>
    <p:sldId id="324" r:id="rId19"/>
    <p:sldId id="325" r:id="rId20"/>
    <p:sldId id="313" r:id="rId21"/>
    <p:sldId id="332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B1EA0-76A9-5CFE-F06F-B4FD59CBD8D0}" v="18" dt="2024-02-28T22:17:05.915"/>
    <p1510:client id="{3E7859E8-B393-4F7A-AA10-5C15004C1AE2}" v="75" dt="2024-02-28T23:03:24.369"/>
    <p1510:client id="{67C04278-AFE5-463A-8A36-397B16B4767D}" v="1065" dt="2024-02-28T22:56:34.476"/>
    <p1510:client id="{94C40522-5B6D-4610-A1E2-FFFD7D96CFDC}" v="933" dt="2024-02-28T23:00:58.700"/>
    <p1510:client id="{D01EC040-64C7-4253-A161-3AF0E9135143}" v="503" dt="2024-02-28T23:04:42.5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, Josh" userId="S::joshgeorge08@tamu.edu::1689d662-d994-46ce-8ea7-04791d1a9290" providerId="AD" clId="Web-{067B1EA0-76A9-5CFE-F06F-B4FD59CBD8D0}"/>
    <pc:docChg chg="addSld modSld">
      <pc:chgData name="George, Josh" userId="S::joshgeorge08@tamu.edu::1689d662-d994-46ce-8ea7-04791d1a9290" providerId="AD" clId="Web-{067B1EA0-76A9-5CFE-F06F-B4FD59CBD8D0}" dt="2024-02-28T22:17:05.274" v="15"/>
      <pc:docMkLst>
        <pc:docMk/>
      </pc:docMkLst>
      <pc:sldChg chg="delSp modSp">
        <pc:chgData name="George, Josh" userId="S::joshgeorge08@tamu.edu::1689d662-d994-46ce-8ea7-04791d1a9290" providerId="AD" clId="Web-{067B1EA0-76A9-5CFE-F06F-B4FD59CBD8D0}" dt="2024-02-28T22:03:11.621" v="3"/>
        <pc:sldMkLst>
          <pc:docMk/>
          <pc:sldMk cId="775211522" sldId="305"/>
        </pc:sldMkLst>
        <pc:spChg chg="del">
          <ac:chgData name="George, Josh" userId="S::joshgeorge08@tamu.edu::1689d662-d994-46ce-8ea7-04791d1a9290" providerId="AD" clId="Web-{067B1EA0-76A9-5CFE-F06F-B4FD59CBD8D0}" dt="2024-02-28T22:03:11.621" v="3"/>
          <ac:spMkLst>
            <pc:docMk/>
            <pc:sldMk cId="775211522" sldId="305"/>
            <ac:spMk id="2" creationId="{00000000-0000-0000-0000-000000000000}"/>
          </ac:spMkLst>
        </pc:spChg>
        <pc:spChg chg="mod">
          <ac:chgData name="George, Josh" userId="S::joshgeorge08@tamu.edu::1689d662-d994-46ce-8ea7-04791d1a9290" providerId="AD" clId="Web-{067B1EA0-76A9-5CFE-F06F-B4FD59CBD8D0}" dt="2024-02-28T22:03:02.964" v="2" actId="20577"/>
          <ac:spMkLst>
            <pc:docMk/>
            <pc:sldMk cId="775211522" sldId="305"/>
            <ac:spMk id="62" creationId="{00000000-0000-0000-0000-000000000000}"/>
          </ac:spMkLst>
        </pc:spChg>
      </pc:sldChg>
      <pc:sldChg chg="delSp new">
        <pc:chgData name="George, Josh" userId="S::joshgeorge08@tamu.edu::1689d662-d994-46ce-8ea7-04791d1a9290" providerId="AD" clId="Web-{067B1EA0-76A9-5CFE-F06F-B4FD59CBD8D0}" dt="2024-02-28T22:16:15.413" v="5"/>
        <pc:sldMkLst>
          <pc:docMk/>
          <pc:sldMk cId="2394670125" sldId="327"/>
        </pc:sldMkLst>
        <pc:spChg chg="del">
          <ac:chgData name="George, Josh" userId="S::joshgeorge08@tamu.edu::1689d662-d994-46ce-8ea7-04791d1a9290" providerId="AD" clId="Web-{067B1EA0-76A9-5CFE-F06F-B4FD59CBD8D0}" dt="2024-02-28T22:16:15.413" v="5"/>
          <ac:spMkLst>
            <pc:docMk/>
            <pc:sldMk cId="2394670125" sldId="327"/>
            <ac:spMk id="2" creationId="{60AB9406-B1CC-CE24-AFE7-C936E0F8C56D}"/>
          </ac:spMkLst>
        </pc:spChg>
      </pc:sldChg>
      <pc:sldChg chg="addSp delSp modSp new">
        <pc:chgData name="George, Josh" userId="S::joshgeorge08@tamu.edu::1689d662-d994-46ce-8ea7-04791d1a9290" providerId="AD" clId="Web-{067B1EA0-76A9-5CFE-F06F-B4FD59CBD8D0}" dt="2024-02-28T22:17:05.274" v="15"/>
        <pc:sldMkLst>
          <pc:docMk/>
          <pc:sldMk cId="2766479804" sldId="328"/>
        </pc:sldMkLst>
        <pc:spChg chg="del mod">
          <ac:chgData name="George, Josh" userId="S::joshgeorge08@tamu.edu::1689d662-d994-46ce-8ea7-04791d1a9290" providerId="AD" clId="Web-{067B1EA0-76A9-5CFE-F06F-B4FD59CBD8D0}" dt="2024-02-28T22:16:51.273" v="12"/>
          <ac:spMkLst>
            <pc:docMk/>
            <pc:sldMk cId="2766479804" sldId="328"/>
            <ac:spMk id="2" creationId="{FE334A61-5722-C713-87D6-93C543F920A4}"/>
          </ac:spMkLst>
        </pc:spChg>
        <pc:spChg chg="add del">
          <ac:chgData name="George, Josh" userId="S::joshgeorge08@tamu.edu::1689d662-d994-46ce-8ea7-04791d1a9290" providerId="AD" clId="Web-{067B1EA0-76A9-5CFE-F06F-B4FD59CBD8D0}" dt="2024-02-28T22:17:05.274" v="15"/>
          <ac:spMkLst>
            <pc:docMk/>
            <pc:sldMk cId="2766479804" sldId="328"/>
            <ac:spMk id="3" creationId="{BEF023C9-8142-A48D-5886-E28E67A09714}"/>
          </ac:spMkLst>
        </pc:spChg>
        <pc:spChg chg="add mod">
          <ac:chgData name="George, Josh" userId="S::joshgeorge08@tamu.edu::1689d662-d994-46ce-8ea7-04791d1a9290" providerId="AD" clId="Web-{067B1EA0-76A9-5CFE-F06F-B4FD59CBD8D0}" dt="2024-02-28T22:16:51.273" v="12"/>
          <ac:spMkLst>
            <pc:docMk/>
            <pc:sldMk cId="2766479804" sldId="328"/>
            <ac:spMk id="5" creationId="{B3EC4C1A-F334-9F7F-3C59-65AFBAE84FA7}"/>
          </ac:spMkLst>
        </pc:spChg>
        <pc:picChg chg="add del mod ord">
          <ac:chgData name="George, Josh" userId="S::joshgeorge08@tamu.edu::1689d662-d994-46ce-8ea7-04791d1a9290" providerId="AD" clId="Web-{067B1EA0-76A9-5CFE-F06F-B4FD59CBD8D0}" dt="2024-02-28T22:16:55.930" v="14"/>
          <ac:picMkLst>
            <pc:docMk/>
            <pc:sldMk cId="2766479804" sldId="328"/>
            <ac:picMk id="6" creationId="{8A76712B-2920-C5B6-F82B-DC6C1B98D125}"/>
          </ac:picMkLst>
        </pc:picChg>
        <pc:picChg chg="add mod ord">
          <ac:chgData name="George, Josh" userId="S::joshgeorge08@tamu.edu::1689d662-d994-46ce-8ea7-04791d1a9290" providerId="AD" clId="Web-{067B1EA0-76A9-5CFE-F06F-B4FD59CBD8D0}" dt="2024-02-28T22:17:05.274" v="15"/>
          <ac:picMkLst>
            <pc:docMk/>
            <pc:sldMk cId="2766479804" sldId="328"/>
            <ac:picMk id="7" creationId="{911FE2CB-006B-D686-BEB4-E5A54DA3E877}"/>
          </ac:picMkLst>
        </pc:picChg>
      </pc:sldChg>
    </pc:docChg>
  </pc:docChgLst>
  <pc:docChgLst>
    <pc:chgData name="George, Josh" userId="S::joshgeorge08@tamu.edu::1689d662-d994-46ce-8ea7-04791d1a9290" providerId="AD" clId="Web-{94C40522-5B6D-4610-A1E2-FFFD7D96CFDC}"/>
    <pc:docChg chg="addSld delSld modSld sldOrd">
      <pc:chgData name="George, Josh" userId="S::joshgeorge08@tamu.edu::1689d662-d994-46ce-8ea7-04791d1a9290" providerId="AD" clId="Web-{94C40522-5B6D-4610-A1E2-FFFD7D96CFDC}" dt="2024-02-28T23:00:58.418" v="850" actId="20577"/>
      <pc:docMkLst>
        <pc:docMk/>
      </pc:docMkLst>
      <pc:sldChg chg="modSp">
        <pc:chgData name="George, Josh" userId="S::joshgeorge08@tamu.edu::1689d662-d994-46ce-8ea7-04791d1a9290" providerId="AD" clId="Web-{94C40522-5B6D-4610-A1E2-FFFD7D96CFDC}" dt="2024-02-28T22:46:09.106" v="507"/>
        <pc:sldMkLst>
          <pc:docMk/>
          <pc:sldMk cId="1317296731" sldId="321"/>
        </pc:sldMkLst>
        <pc:graphicFrameChg chg="mod modGraphic">
          <ac:chgData name="George, Josh" userId="S::joshgeorge08@tamu.edu::1689d662-d994-46ce-8ea7-04791d1a9290" providerId="AD" clId="Web-{94C40522-5B6D-4610-A1E2-FFFD7D96CFDC}" dt="2024-02-28T22:46:09.106" v="507"/>
          <ac:graphicFrameMkLst>
            <pc:docMk/>
            <pc:sldMk cId="1317296731" sldId="321"/>
            <ac:graphicFrameMk id="83" creationId="{BB8A8241-4E34-7B29-49FD-468863600363}"/>
          </ac:graphicFrameMkLst>
        </pc:graphicFrameChg>
      </pc:sldChg>
      <pc:sldChg chg="modSp">
        <pc:chgData name="George, Josh" userId="S::joshgeorge08@tamu.edu::1689d662-d994-46ce-8ea7-04791d1a9290" providerId="AD" clId="Web-{94C40522-5B6D-4610-A1E2-FFFD7D96CFDC}" dt="2024-02-28T22:48:30.673" v="797"/>
        <pc:sldMkLst>
          <pc:docMk/>
          <pc:sldMk cId="1698676607" sldId="324"/>
        </pc:sldMkLst>
        <pc:graphicFrameChg chg="mod modGraphic">
          <ac:chgData name="George, Josh" userId="S::joshgeorge08@tamu.edu::1689d662-d994-46ce-8ea7-04791d1a9290" providerId="AD" clId="Web-{94C40522-5B6D-4610-A1E2-FFFD7D96CFDC}" dt="2024-02-28T22:48:30.673" v="797"/>
          <ac:graphicFrameMkLst>
            <pc:docMk/>
            <pc:sldMk cId="1698676607" sldId="324"/>
            <ac:graphicFrameMk id="83" creationId="{77FAD3AD-2AE6-AEA5-1809-2B21739368EE}"/>
          </ac:graphicFrameMkLst>
        </pc:graphicFrameChg>
      </pc:sldChg>
      <pc:sldChg chg="addSp delSp modSp ord">
        <pc:chgData name="George, Josh" userId="S::joshgeorge08@tamu.edu::1689d662-d994-46ce-8ea7-04791d1a9290" providerId="AD" clId="Web-{94C40522-5B6D-4610-A1E2-FFFD7D96CFDC}" dt="2024-02-28T22:58:48.429" v="815" actId="1076"/>
        <pc:sldMkLst>
          <pc:docMk/>
          <pc:sldMk cId="1556358058" sldId="325"/>
        </pc:sldMkLst>
        <pc:picChg chg="mod">
          <ac:chgData name="George, Josh" userId="S::joshgeorge08@tamu.edu::1689d662-d994-46ce-8ea7-04791d1a9290" providerId="AD" clId="Web-{94C40522-5B6D-4610-A1E2-FFFD7D96CFDC}" dt="2024-02-28T22:58:48.429" v="815" actId="1076"/>
          <ac:picMkLst>
            <pc:docMk/>
            <pc:sldMk cId="1556358058" sldId="325"/>
            <ac:picMk id="2" creationId="{AABACDA0-768A-32D6-CF36-1DA9140C88AE}"/>
          </ac:picMkLst>
        </pc:picChg>
        <pc:picChg chg="mod">
          <ac:chgData name="George, Josh" userId="S::joshgeorge08@tamu.edu::1689d662-d994-46ce-8ea7-04791d1a9290" providerId="AD" clId="Web-{94C40522-5B6D-4610-A1E2-FFFD7D96CFDC}" dt="2024-02-28T22:58:46.117" v="814" actId="1076"/>
          <ac:picMkLst>
            <pc:docMk/>
            <pc:sldMk cId="1556358058" sldId="325"/>
            <ac:picMk id="3" creationId="{A4AF6238-7AF7-95C8-5804-262EB3B244F8}"/>
          </ac:picMkLst>
        </pc:picChg>
        <pc:picChg chg="del">
          <ac:chgData name="George, Josh" userId="S::joshgeorge08@tamu.edu::1689d662-d994-46ce-8ea7-04791d1a9290" providerId="AD" clId="Web-{94C40522-5B6D-4610-A1E2-FFFD7D96CFDC}" dt="2024-02-28T22:49:25.956" v="799"/>
          <ac:picMkLst>
            <pc:docMk/>
            <pc:sldMk cId="1556358058" sldId="325"/>
            <ac:picMk id="4" creationId="{FBE57632-E56B-850A-3A7A-1774F97F70EA}"/>
          </ac:picMkLst>
        </pc:picChg>
        <pc:picChg chg="add mod">
          <ac:chgData name="George, Josh" userId="S::joshgeorge08@tamu.edu::1689d662-d994-46ce-8ea7-04791d1a9290" providerId="AD" clId="Web-{94C40522-5B6D-4610-A1E2-FFFD7D96CFDC}" dt="2024-02-28T22:58:43.367" v="813" actId="1076"/>
          <ac:picMkLst>
            <pc:docMk/>
            <pc:sldMk cId="1556358058" sldId="325"/>
            <ac:picMk id="5" creationId="{501D7987-2E27-BDF2-DEC6-7A185F985E30}"/>
          </ac:picMkLst>
        </pc:picChg>
        <pc:picChg chg="del">
          <ac:chgData name="George, Josh" userId="S::joshgeorge08@tamu.edu::1689d662-d994-46ce-8ea7-04791d1a9290" providerId="AD" clId="Web-{94C40522-5B6D-4610-A1E2-FFFD7D96CFDC}" dt="2024-02-28T22:50:22.865" v="808"/>
          <ac:picMkLst>
            <pc:docMk/>
            <pc:sldMk cId="1556358058" sldId="325"/>
            <ac:picMk id="6" creationId="{FF7F2D91-DB77-70D4-E4DB-F88EB4D9A00C}"/>
          </ac:picMkLst>
        </pc:picChg>
      </pc:sldChg>
      <pc:sldChg chg="del">
        <pc:chgData name="George, Josh" userId="S::joshgeorge08@tamu.edu::1689d662-d994-46ce-8ea7-04791d1a9290" providerId="AD" clId="Web-{94C40522-5B6D-4610-A1E2-FFFD7D96CFDC}" dt="2024-02-28T22:49:22.425" v="798"/>
        <pc:sldMkLst>
          <pc:docMk/>
          <pc:sldMk cId="2394670125" sldId="327"/>
        </pc:sldMkLst>
      </pc:sldChg>
      <pc:sldChg chg="addSp delSp modSp">
        <pc:chgData name="George, Josh" userId="S::joshgeorge08@tamu.edu::1689d662-d994-46ce-8ea7-04791d1a9290" providerId="AD" clId="Web-{94C40522-5B6D-4610-A1E2-FFFD7D96CFDC}" dt="2024-02-28T22:29:01.460" v="101" actId="20577"/>
        <pc:sldMkLst>
          <pc:docMk/>
          <pc:sldMk cId="2766479804" sldId="328"/>
        </pc:sldMkLst>
        <pc:spChg chg="add del mod">
          <ac:chgData name="George, Josh" userId="S::joshgeorge08@tamu.edu::1689d662-d994-46ce-8ea7-04791d1a9290" providerId="AD" clId="Web-{94C40522-5B6D-4610-A1E2-FFFD7D96CFDC}" dt="2024-02-28T22:20:22.770" v="6"/>
          <ac:spMkLst>
            <pc:docMk/>
            <pc:sldMk cId="2766479804" sldId="328"/>
            <ac:spMk id="4" creationId="{22E60FA1-6450-26FB-DDDE-4F7227DA07D0}"/>
          </ac:spMkLst>
        </pc:spChg>
        <pc:spChg chg="mod">
          <ac:chgData name="George, Josh" userId="S::joshgeorge08@tamu.edu::1689d662-d994-46ce-8ea7-04791d1a9290" providerId="AD" clId="Web-{94C40522-5B6D-4610-A1E2-FFFD7D96CFDC}" dt="2024-02-28T22:19:53.362" v="5" actId="20577"/>
          <ac:spMkLst>
            <pc:docMk/>
            <pc:sldMk cId="2766479804" sldId="328"/>
            <ac:spMk id="5" creationId="{B3EC4C1A-F334-9F7F-3C59-65AFBAE84FA7}"/>
          </ac:spMkLst>
        </pc:spChg>
        <pc:spChg chg="add del">
          <ac:chgData name="George, Josh" userId="S::joshgeorge08@tamu.edu::1689d662-d994-46ce-8ea7-04791d1a9290" providerId="AD" clId="Web-{94C40522-5B6D-4610-A1E2-FFFD7D96CFDC}" dt="2024-02-28T22:19:38.612" v="2"/>
          <ac:spMkLst>
            <pc:docMk/>
            <pc:sldMk cId="2766479804" sldId="328"/>
            <ac:spMk id="8" creationId="{A336DDCA-048F-409C-CB87-5CC948D72BDE}"/>
          </ac:spMkLst>
        </pc:spChg>
        <pc:spChg chg="add mod">
          <ac:chgData name="George, Josh" userId="S::joshgeorge08@tamu.edu::1689d662-d994-46ce-8ea7-04791d1a9290" providerId="AD" clId="Web-{94C40522-5B6D-4610-A1E2-FFFD7D96CFDC}" dt="2024-02-28T22:22:05.930" v="18"/>
          <ac:spMkLst>
            <pc:docMk/>
            <pc:sldMk cId="2766479804" sldId="328"/>
            <ac:spMk id="10" creationId="{886AE22F-BB4C-C65E-7367-CF89155E8200}"/>
          </ac:spMkLst>
        </pc:spChg>
        <pc:spChg chg="add mod">
          <ac:chgData name="George, Josh" userId="S::joshgeorge08@tamu.edu::1689d662-d994-46ce-8ea7-04791d1a9290" providerId="AD" clId="Web-{94C40522-5B6D-4610-A1E2-FFFD7D96CFDC}" dt="2024-02-28T22:28:45.647" v="85" actId="20577"/>
          <ac:spMkLst>
            <pc:docMk/>
            <pc:sldMk cId="2766479804" sldId="328"/>
            <ac:spMk id="11" creationId="{0D2A8F96-F04A-E535-3D1F-EBF7B0170D10}"/>
          </ac:spMkLst>
        </pc:spChg>
        <pc:spChg chg="add mod">
          <ac:chgData name="George, Josh" userId="S::joshgeorge08@tamu.edu::1689d662-d994-46ce-8ea7-04791d1a9290" providerId="AD" clId="Web-{94C40522-5B6D-4610-A1E2-FFFD7D96CFDC}" dt="2024-02-28T22:24:11.043" v="38" actId="1076"/>
          <ac:spMkLst>
            <pc:docMk/>
            <pc:sldMk cId="2766479804" sldId="328"/>
            <ac:spMk id="13" creationId="{2D8C6CC9-CBD6-9C77-7FC8-B1A96E73B605}"/>
          </ac:spMkLst>
        </pc:spChg>
        <pc:spChg chg="add mod">
          <ac:chgData name="George, Josh" userId="S::joshgeorge08@tamu.edu::1689d662-d994-46ce-8ea7-04791d1a9290" providerId="AD" clId="Web-{94C40522-5B6D-4610-A1E2-FFFD7D96CFDC}" dt="2024-02-28T22:29:01.460" v="101" actId="20577"/>
          <ac:spMkLst>
            <pc:docMk/>
            <pc:sldMk cId="2766479804" sldId="328"/>
            <ac:spMk id="14" creationId="{463CFB23-53ED-5EA6-27AB-709BB0A8D42C}"/>
          </ac:spMkLst>
        </pc:spChg>
        <pc:picChg chg="del">
          <ac:chgData name="George, Josh" userId="S::joshgeorge08@tamu.edu::1689d662-d994-46ce-8ea7-04791d1a9290" providerId="AD" clId="Web-{94C40522-5B6D-4610-A1E2-FFFD7D96CFDC}" dt="2024-02-28T22:19:27.627" v="0"/>
          <ac:picMkLst>
            <pc:docMk/>
            <pc:sldMk cId="2766479804" sldId="328"/>
            <ac:picMk id="7" creationId="{911FE2CB-006B-D686-BEB4-E5A54DA3E877}"/>
          </ac:picMkLst>
        </pc:picChg>
        <pc:picChg chg="add mod ord">
          <ac:chgData name="George, Josh" userId="S::joshgeorge08@tamu.edu::1689d662-d994-46ce-8ea7-04791d1a9290" providerId="AD" clId="Web-{94C40522-5B6D-4610-A1E2-FFFD7D96CFDC}" dt="2024-02-28T22:22:13.695" v="19" actId="1076"/>
          <ac:picMkLst>
            <pc:docMk/>
            <pc:sldMk cId="2766479804" sldId="328"/>
            <ac:picMk id="9" creationId="{6A696399-1AE9-6010-79A2-EFE4F9CDC1FD}"/>
          </ac:picMkLst>
        </pc:picChg>
        <pc:cxnChg chg="add mod">
          <ac:chgData name="George, Josh" userId="S::joshgeorge08@tamu.edu::1689d662-d994-46ce-8ea7-04791d1a9290" providerId="AD" clId="Web-{94C40522-5B6D-4610-A1E2-FFFD7D96CFDC}" dt="2024-02-28T22:23:47.464" v="36"/>
          <ac:cxnSpMkLst>
            <pc:docMk/>
            <pc:sldMk cId="2766479804" sldId="328"/>
            <ac:cxnSpMk id="12" creationId="{E9BB2C11-BC00-BC8C-2123-173CF4AB9CF2}"/>
          </ac:cxnSpMkLst>
        </pc:cxnChg>
        <pc:cxnChg chg="add mod">
          <ac:chgData name="George, Josh" userId="S::joshgeorge08@tamu.edu::1689d662-d994-46ce-8ea7-04791d1a9290" providerId="AD" clId="Web-{94C40522-5B6D-4610-A1E2-FFFD7D96CFDC}" dt="2024-02-28T22:26:11.798" v="79" actId="14100"/>
          <ac:cxnSpMkLst>
            <pc:docMk/>
            <pc:sldMk cId="2766479804" sldId="328"/>
            <ac:cxnSpMk id="15" creationId="{C2A77471-359C-6509-166C-E8654C6AA74B}"/>
          </ac:cxnSpMkLst>
        </pc:cxnChg>
      </pc:sldChg>
      <pc:sldChg chg="addSp delSp modSp new">
        <pc:chgData name="George, Josh" userId="S::joshgeorge08@tamu.edu::1689d662-d994-46ce-8ea7-04791d1a9290" providerId="AD" clId="Web-{94C40522-5B6D-4610-A1E2-FFFD7D96CFDC}" dt="2024-02-28T22:31:51.169" v="123" actId="1076"/>
        <pc:sldMkLst>
          <pc:docMk/>
          <pc:sldMk cId="3056561228" sldId="329"/>
        </pc:sldMkLst>
        <pc:spChg chg="mod">
          <ac:chgData name="George, Josh" userId="S::joshgeorge08@tamu.edu::1689d662-d994-46ce-8ea7-04791d1a9290" providerId="AD" clId="Web-{94C40522-5B6D-4610-A1E2-FFFD7D96CFDC}" dt="2024-02-28T22:29:51.149" v="107" actId="20577"/>
          <ac:spMkLst>
            <pc:docMk/>
            <pc:sldMk cId="3056561228" sldId="329"/>
            <ac:spMk id="2" creationId="{ADF063B7-AB8F-3B43-50FA-3CF4C15C028A}"/>
          </ac:spMkLst>
        </pc:spChg>
        <pc:spChg chg="del">
          <ac:chgData name="George, Josh" userId="S::joshgeorge08@tamu.edu::1689d662-d994-46ce-8ea7-04791d1a9290" providerId="AD" clId="Web-{94C40522-5B6D-4610-A1E2-FFFD7D96CFDC}" dt="2024-02-28T22:29:41.602" v="104"/>
          <ac:spMkLst>
            <pc:docMk/>
            <pc:sldMk cId="3056561228" sldId="329"/>
            <ac:spMk id="3" creationId="{85BF3AA6-FDCE-767B-348B-82A884488534}"/>
          </ac:spMkLst>
        </pc:spChg>
        <pc:spChg chg="add mod">
          <ac:chgData name="George, Josh" userId="S::joshgeorge08@tamu.edu::1689d662-d994-46ce-8ea7-04791d1a9290" providerId="AD" clId="Web-{94C40522-5B6D-4610-A1E2-FFFD7D96CFDC}" dt="2024-02-28T22:30:12.212" v="110" actId="20577"/>
          <ac:spMkLst>
            <pc:docMk/>
            <pc:sldMk cId="3056561228" sldId="329"/>
            <ac:spMk id="7" creationId="{A7A95F2F-1890-3931-A5E9-B52C7810F444}"/>
          </ac:spMkLst>
        </pc:spChg>
        <pc:spChg chg="add mod">
          <ac:chgData name="George, Josh" userId="S::joshgeorge08@tamu.edu::1689d662-d994-46ce-8ea7-04791d1a9290" providerId="AD" clId="Web-{94C40522-5B6D-4610-A1E2-FFFD7D96CFDC}" dt="2024-02-28T22:30:28.416" v="113" actId="20577"/>
          <ac:spMkLst>
            <pc:docMk/>
            <pc:sldMk cId="3056561228" sldId="329"/>
            <ac:spMk id="9" creationId="{5A46FC65-BEBF-19C6-2E83-EA22230680DC}"/>
          </ac:spMkLst>
        </pc:spChg>
        <pc:spChg chg="add mod">
          <ac:chgData name="George, Josh" userId="S::joshgeorge08@tamu.edu::1689d662-d994-46ce-8ea7-04791d1a9290" providerId="AD" clId="Web-{94C40522-5B6D-4610-A1E2-FFFD7D96CFDC}" dt="2024-02-28T22:31:09.886" v="118" actId="1076"/>
          <ac:spMkLst>
            <pc:docMk/>
            <pc:sldMk cId="3056561228" sldId="329"/>
            <ac:spMk id="13" creationId="{2C1174E4-D9D8-A087-B3FE-27A6927B5E3C}"/>
          </ac:spMkLst>
        </pc:spChg>
        <pc:spChg chg="add mod">
          <ac:chgData name="George, Josh" userId="S::joshgeorge08@tamu.edu::1689d662-d994-46ce-8ea7-04791d1a9290" providerId="AD" clId="Web-{94C40522-5B6D-4610-A1E2-FFFD7D96CFDC}" dt="2024-02-28T22:31:51.169" v="123" actId="1076"/>
          <ac:spMkLst>
            <pc:docMk/>
            <pc:sldMk cId="3056561228" sldId="329"/>
            <ac:spMk id="17" creationId="{F9BD4A93-837E-3ACF-161D-FC8E7C5971A4}"/>
          </ac:spMkLst>
        </pc:spChg>
        <pc:picChg chg="add">
          <ac:chgData name="George, Josh" userId="S::joshgeorge08@tamu.edu::1689d662-d994-46ce-8ea7-04791d1a9290" providerId="AD" clId="Web-{94C40522-5B6D-4610-A1E2-FFFD7D96CFDC}" dt="2024-02-28T22:29:36.180" v="103"/>
          <ac:picMkLst>
            <pc:docMk/>
            <pc:sldMk cId="3056561228" sldId="329"/>
            <ac:picMk id="5" creationId="{289C43C6-B7DD-ADC1-132C-2C1557306C40}"/>
          </ac:picMkLst>
        </pc:picChg>
        <pc:cxnChg chg="add mod">
          <ac:chgData name="George, Josh" userId="S::joshgeorge08@tamu.edu::1689d662-d994-46ce-8ea7-04791d1a9290" providerId="AD" clId="Web-{94C40522-5B6D-4610-A1E2-FFFD7D96CFDC}" dt="2024-02-28T22:30:52.698" v="116" actId="14100"/>
          <ac:cxnSpMkLst>
            <pc:docMk/>
            <pc:sldMk cId="3056561228" sldId="329"/>
            <ac:cxnSpMk id="11" creationId="{09337162-8FB9-AA6B-96FF-CD997CCCFE61}"/>
          </ac:cxnSpMkLst>
        </pc:cxnChg>
        <pc:cxnChg chg="add mod">
          <ac:chgData name="George, Josh" userId="S::joshgeorge08@tamu.edu::1689d662-d994-46ce-8ea7-04791d1a9290" providerId="AD" clId="Web-{94C40522-5B6D-4610-A1E2-FFFD7D96CFDC}" dt="2024-02-28T22:31:34.325" v="121" actId="14100"/>
          <ac:cxnSpMkLst>
            <pc:docMk/>
            <pc:sldMk cId="3056561228" sldId="329"/>
            <ac:cxnSpMk id="15" creationId="{86D8FD80-2AC3-62FB-7395-5408DDCEE4B9}"/>
          </ac:cxnSpMkLst>
        </pc:cxnChg>
      </pc:sldChg>
      <pc:sldChg chg="modSp new">
        <pc:chgData name="George, Josh" userId="S::joshgeorge08@tamu.edu::1689d662-d994-46ce-8ea7-04791d1a9290" providerId="AD" clId="Web-{94C40522-5B6D-4610-A1E2-FFFD7D96CFDC}" dt="2024-02-28T23:00:58.418" v="850" actId="20577"/>
        <pc:sldMkLst>
          <pc:docMk/>
          <pc:sldMk cId="3257510089" sldId="330"/>
        </pc:sldMkLst>
        <pc:spChg chg="mod">
          <ac:chgData name="George, Josh" userId="S::joshgeorge08@tamu.edu::1689d662-d994-46ce-8ea7-04791d1a9290" providerId="AD" clId="Web-{94C40522-5B6D-4610-A1E2-FFFD7D96CFDC}" dt="2024-02-28T22:32:14.717" v="126" actId="20577"/>
          <ac:spMkLst>
            <pc:docMk/>
            <pc:sldMk cId="3257510089" sldId="330"/>
            <ac:spMk id="2" creationId="{151A4FDB-142C-93C5-C99B-AEA40FB4B57C}"/>
          </ac:spMkLst>
        </pc:spChg>
        <pc:spChg chg="mod">
          <ac:chgData name="George, Josh" userId="S::joshgeorge08@tamu.edu::1689d662-d994-46ce-8ea7-04791d1a9290" providerId="AD" clId="Web-{94C40522-5B6D-4610-A1E2-FFFD7D96CFDC}" dt="2024-02-28T23:00:58.418" v="850" actId="20577"/>
          <ac:spMkLst>
            <pc:docMk/>
            <pc:sldMk cId="3257510089" sldId="330"/>
            <ac:spMk id="3" creationId="{3DE9E36D-D344-7610-1120-177585863EDA}"/>
          </ac:spMkLst>
        </pc:spChg>
      </pc:sldChg>
    </pc:docChg>
  </pc:docChgLst>
  <pc:docChgLst>
    <pc:chgData name="Haylow, Lyric C" userId="S::lyrich237339@tamu.edu::f63779a3-44cb-46e5-a715-54f7655c3751" providerId="AD" clId="Web-{67C04278-AFE5-463A-8A36-397B16B4767D}"/>
    <pc:docChg chg="modSld">
      <pc:chgData name="Haylow, Lyric C" userId="S::lyrich237339@tamu.edu::f63779a3-44cb-46e5-a715-54f7655c3751" providerId="AD" clId="Web-{67C04278-AFE5-463A-8A36-397B16B4767D}" dt="2024-02-28T22:56:34.476" v="894" actId="1076"/>
      <pc:docMkLst>
        <pc:docMk/>
      </pc:docMkLst>
      <pc:sldChg chg="addSp modSp">
        <pc:chgData name="Haylow, Lyric C" userId="S::lyrich237339@tamu.edu::f63779a3-44cb-46e5-a715-54f7655c3751" providerId="AD" clId="Web-{67C04278-AFE5-463A-8A36-397B16B4767D}" dt="2024-02-28T22:11:18.097" v="17" actId="1076"/>
        <pc:sldMkLst>
          <pc:docMk/>
          <pc:sldMk cId="775211522" sldId="305"/>
        </pc:sldMkLst>
        <pc:spChg chg="mod">
          <ac:chgData name="Haylow, Lyric C" userId="S::lyrich237339@tamu.edu::f63779a3-44cb-46e5-a715-54f7655c3751" providerId="AD" clId="Web-{67C04278-AFE5-463A-8A36-397B16B4767D}" dt="2024-02-28T22:10:50.721" v="14" actId="1076"/>
          <ac:spMkLst>
            <pc:docMk/>
            <pc:sldMk cId="775211522" sldId="305"/>
            <ac:spMk id="61" creationId="{00000000-0000-0000-0000-000000000000}"/>
          </ac:spMkLst>
        </pc:spChg>
        <pc:spChg chg="mod">
          <ac:chgData name="Haylow, Lyric C" userId="S::lyrich237339@tamu.edu::f63779a3-44cb-46e5-a715-54f7655c3751" providerId="AD" clId="Web-{67C04278-AFE5-463A-8A36-397B16B4767D}" dt="2024-02-28T22:11:05.409" v="16" actId="14100"/>
          <ac:spMkLst>
            <pc:docMk/>
            <pc:sldMk cId="775211522" sldId="305"/>
            <ac:spMk id="62" creationId="{00000000-0000-0000-0000-000000000000}"/>
          </ac:spMkLst>
        </pc:spChg>
        <pc:picChg chg="add mod">
          <ac:chgData name="Haylow, Lyric C" userId="S::lyrich237339@tamu.edu::f63779a3-44cb-46e5-a715-54f7655c3751" providerId="AD" clId="Web-{67C04278-AFE5-463A-8A36-397B16B4767D}" dt="2024-02-28T22:11:18.097" v="17" actId="1076"/>
          <ac:picMkLst>
            <pc:docMk/>
            <pc:sldMk cId="775211522" sldId="305"/>
            <ac:picMk id="2" creationId="{10524232-68B4-F299-8BB9-7D2E4D695EBE}"/>
          </ac:picMkLst>
        </pc:picChg>
      </pc:sldChg>
      <pc:sldChg chg="addSp modSp">
        <pc:chgData name="Haylow, Lyric C" userId="S::lyrich237339@tamu.edu::f63779a3-44cb-46e5-a715-54f7655c3751" providerId="AD" clId="Web-{67C04278-AFE5-463A-8A36-397B16B4767D}" dt="2024-02-28T22:11:57.099" v="21" actId="20577"/>
        <pc:sldMkLst>
          <pc:docMk/>
          <pc:sldMk cId="1248451537" sldId="306"/>
        </pc:sldMkLst>
        <pc:spChg chg="mod">
          <ac:chgData name="Haylow, Lyric C" userId="S::lyrich237339@tamu.edu::f63779a3-44cb-46e5-a715-54f7655c3751" providerId="AD" clId="Web-{67C04278-AFE5-463A-8A36-397B16B4767D}" dt="2024-02-28T22:11:57.099" v="21" actId="20577"/>
          <ac:spMkLst>
            <pc:docMk/>
            <pc:sldMk cId="1248451537" sldId="306"/>
            <ac:spMk id="68" creationId="{00000000-0000-0000-0000-000000000000}"/>
          </ac:spMkLst>
        </pc:spChg>
        <pc:picChg chg="add mod">
          <ac:chgData name="Haylow, Lyric C" userId="S::lyrich237339@tamu.edu::f63779a3-44cb-46e5-a715-54f7655c3751" providerId="AD" clId="Web-{67C04278-AFE5-463A-8A36-397B16B4767D}" dt="2024-02-28T22:11:30.004" v="19" actId="1076"/>
          <ac:picMkLst>
            <pc:docMk/>
            <pc:sldMk cId="1248451537" sldId="306"/>
            <ac:picMk id="2" creationId="{C0FBCC41-BD29-7B98-1D59-794C9BB1725F}"/>
          </ac:picMkLst>
        </pc:picChg>
      </pc:sldChg>
      <pc:sldChg chg="modSp">
        <pc:chgData name="Haylow, Lyric C" userId="S::lyrich237339@tamu.edu::f63779a3-44cb-46e5-a715-54f7655c3751" providerId="AD" clId="Web-{67C04278-AFE5-463A-8A36-397B16B4767D}" dt="2024-02-28T22:23:23.798" v="624"/>
        <pc:sldMkLst>
          <pc:docMk/>
          <pc:sldMk cId="4231427536" sldId="308"/>
        </pc:sldMkLst>
        <pc:spChg chg="mod">
          <ac:chgData name="Haylow, Lyric C" userId="S::lyrich237339@tamu.edu::f63779a3-44cb-46e5-a715-54f7655c3751" providerId="AD" clId="Web-{67C04278-AFE5-463A-8A36-397B16B4767D}" dt="2024-02-28T22:22:50.718" v="560" actId="1076"/>
          <ac:spMkLst>
            <pc:docMk/>
            <pc:sldMk cId="4231427536" sldId="308"/>
            <ac:spMk id="2" creationId="{00000000-0000-0000-0000-000000000000}"/>
          </ac:spMkLst>
        </pc:spChg>
        <pc:spChg chg="mod">
          <ac:chgData name="Haylow, Lyric C" userId="S::lyrich237339@tamu.edu::f63779a3-44cb-46e5-a715-54f7655c3751" providerId="AD" clId="Web-{67C04278-AFE5-463A-8A36-397B16B4767D}" dt="2024-02-28T22:18:53.896" v="57" actId="20577"/>
          <ac:spMkLst>
            <pc:docMk/>
            <pc:sldMk cId="4231427536" sldId="308"/>
            <ac:spMk id="82" creationId="{00000000-0000-0000-0000-000000000000}"/>
          </ac:spMkLst>
        </pc:spChg>
        <pc:graphicFrameChg chg="mod modGraphic">
          <ac:chgData name="Haylow, Lyric C" userId="S::lyrich237339@tamu.edu::f63779a3-44cb-46e5-a715-54f7655c3751" providerId="AD" clId="Web-{67C04278-AFE5-463A-8A36-397B16B4767D}" dt="2024-02-28T22:23:23.798" v="624"/>
          <ac:graphicFrameMkLst>
            <pc:docMk/>
            <pc:sldMk cId="4231427536" sldId="308"/>
            <ac:graphicFrameMk id="83" creationId="{00000000-0000-0000-0000-000000000000}"/>
          </ac:graphicFrameMkLst>
        </pc:graphicFrameChg>
      </pc:sldChg>
      <pc:sldChg chg="addSp delSp modSp">
        <pc:chgData name="Haylow, Lyric C" userId="S::lyrich237339@tamu.edu::f63779a3-44cb-46e5-a715-54f7655c3751" providerId="AD" clId="Web-{67C04278-AFE5-463A-8A36-397B16B4767D}" dt="2024-02-28T22:56:34.476" v="894" actId="1076"/>
        <pc:sldMkLst>
          <pc:docMk/>
          <pc:sldMk cId="3741792644" sldId="309"/>
        </pc:sldMkLst>
        <pc:spChg chg="del mod">
          <ac:chgData name="Haylow, Lyric C" userId="S::lyrich237339@tamu.edu::f63779a3-44cb-46e5-a715-54f7655c3751" providerId="AD" clId="Web-{67C04278-AFE5-463A-8A36-397B16B4767D}" dt="2024-02-28T22:56:27.257" v="891"/>
          <ac:spMkLst>
            <pc:docMk/>
            <pc:sldMk cId="3741792644" sldId="309"/>
            <ac:spMk id="2" creationId="{00000000-0000-0000-0000-000000000000}"/>
          </ac:spMkLst>
        </pc:spChg>
        <pc:spChg chg="add del mod">
          <ac:chgData name="Haylow, Lyric C" userId="S::lyrich237339@tamu.edu::f63779a3-44cb-46e5-a715-54f7655c3751" providerId="AD" clId="Web-{67C04278-AFE5-463A-8A36-397B16B4767D}" dt="2024-02-28T22:36:00.046" v="805"/>
          <ac:spMkLst>
            <pc:docMk/>
            <pc:sldMk cId="3741792644" sldId="309"/>
            <ac:spMk id="5" creationId="{8810D39B-A3B5-9CAC-E213-E604217DD219}"/>
          </ac:spMkLst>
        </pc:spChg>
        <pc:spChg chg="add mod">
          <ac:chgData name="Haylow, Lyric C" userId="S::lyrich237339@tamu.edu::f63779a3-44cb-46e5-a715-54f7655c3751" providerId="AD" clId="Web-{67C04278-AFE5-463A-8A36-397B16B4767D}" dt="2024-02-28T22:37:03.205" v="890" actId="1076"/>
          <ac:spMkLst>
            <pc:docMk/>
            <pc:sldMk cId="3741792644" sldId="309"/>
            <ac:spMk id="12" creationId="{527FD5C1-6F79-DE43-6239-04DC1E62830E}"/>
          </ac:spMkLst>
        </pc:spChg>
        <pc:spChg chg="del">
          <ac:chgData name="Haylow, Lyric C" userId="S::lyrich237339@tamu.edu::f63779a3-44cb-46e5-a715-54f7655c3751" providerId="AD" clId="Web-{67C04278-AFE5-463A-8A36-397B16B4767D}" dt="2024-02-28T22:32:28.850" v="625"/>
          <ac:spMkLst>
            <pc:docMk/>
            <pc:sldMk cId="3741792644" sldId="309"/>
            <ac:spMk id="88" creationId="{00000000-0000-0000-0000-000000000000}"/>
          </ac:spMkLst>
        </pc:spChg>
        <pc:spChg chg="del">
          <ac:chgData name="Haylow, Lyric C" userId="S::lyrich237339@tamu.edu::f63779a3-44cb-46e5-a715-54f7655c3751" providerId="AD" clId="Web-{67C04278-AFE5-463A-8A36-397B16B4767D}" dt="2024-02-28T22:22:36.921" v="557"/>
          <ac:spMkLst>
            <pc:docMk/>
            <pc:sldMk cId="3741792644" sldId="309"/>
            <ac:spMk id="90" creationId="{00000000-0000-0000-0000-000000000000}"/>
          </ac:spMkLst>
        </pc:spChg>
        <pc:graphicFrameChg chg="add del mod modGraphic">
          <ac:chgData name="Haylow, Lyric C" userId="S::lyrich237339@tamu.edu::f63779a3-44cb-46e5-a715-54f7655c3751" providerId="AD" clId="Web-{67C04278-AFE5-463A-8A36-397B16B4767D}" dt="2024-02-28T22:34:32.089" v="679"/>
          <ac:graphicFrameMkLst>
            <pc:docMk/>
            <pc:sldMk cId="3741792644" sldId="309"/>
            <ac:graphicFrameMk id="7" creationId="{CB794917-4542-2631-9DF3-39E0A41E6709}"/>
          </ac:graphicFrameMkLst>
        </pc:graphicFrameChg>
        <pc:graphicFrameChg chg="add del mod modGraphic">
          <ac:chgData name="Haylow, Lyric C" userId="S::lyrich237339@tamu.edu::f63779a3-44cb-46e5-a715-54f7655c3751" providerId="AD" clId="Web-{67C04278-AFE5-463A-8A36-397B16B4767D}" dt="2024-02-28T22:34:28.964" v="678"/>
          <ac:graphicFrameMkLst>
            <pc:docMk/>
            <pc:sldMk cId="3741792644" sldId="309"/>
            <ac:graphicFrameMk id="9" creationId="{6D989D30-7D28-1D1B-AE76-E7DB1324B7E9}"/>
          </ac:graphicFrameMkLst>
        </pc:graphicFrameChg>
        <pc:graphicFrameChg chg="add mod modGraphic">
          <ac:chgData name="Haylow, Lyric C" userId="S::lyrich237339@tamu.edu::f63779a3-44cb-46e5-a715-54f7655c3751" providerId="AD" clId="Web-{67C04278-AFE5-463A-8A36-397B16B4767D}" dt="2024-02-28T22:37:00.939" v="889" actId="1076"/>
          <ac:graphicFrameMkLst>
            <pc:docMk/>
            <pc:sldMk cId="3741792644" sldId="309"/>
            <ac:graphicFrameMk id="11" creationId="{EA332608-D5B5-BDBE-6E66-A8F9383F552B}"/>
          </ac:graphicFrameMkLst>
        </pc:graphicFrameChg>
        <pc:picChg chg="add mod">
          <ac:chgData name="Haylow, Lyric C" userId="S::lyrich237339@tamu.edu::f63779a3-44cb-46e5-a715-54f7655c3751" providerId="AD" clId="Web-{67C04278-AFE5-463A-8A36-397B16B4767D}" dt="2024-02-28T22:22:32.077" v="556" actId="1076"/>
          <ac:picMkLst>
            <pc:docMk/>
            <pc:sldMk cId="3741792644" sldId="309"/>
            <ac:picMk id="3" creationId="{EA91570A-187F-3492-2910-1A8ADB9BE02C}"/>
          </ac:picMkLst>
        </pc:picChg>
        <pc:picChg chg="add mod">
          <ac:chgData name="Haylow, Lyric C" userId="S::lyrich237339@tamu.edu::f63779a3-44cb-46e5-a715-54f7655c3751" providerId="AD" clId="Web-{67C04278-AFE5-463A-8A36-397B16B4767D}" dt="2024-02-28T22:56:34.476" v="894" actId="1076"/>
          <ac:picMkLst>
            <pc:docMk/>
            <pc:sldMk cId="3741792644" sldId="309"/>
            <ac:picMk id="5" creationId="{815C80E3-EEAB-40C6-174B-1381A51F5A21}"/>
          </ac:picMkLst>
        </pc:picChg>
      </pc:sldChg>
      <pc:sldChg chg="addSp delSp modSp">
        <pc:chgData name="Haylow, Lyric C" userId="S::lyrich237339@tamu.edu::f63779a3-44cb-46e5-a715-54f7655c3751" providerId="AD" clId="Web-{67C04278-AFE5-463A-8A36-397B16B4767D}" dt="2024-02-28T22:18:27.599" v="55" actId="20577"/>
        <pc:sldMkLst>
          <pc:docMk/>
          <pc:sldMk cId="3906059831" sldId="314"/>
        </pc:sldMkLst>
        <pc:spChg chg="mod">
          <ac:chgData name="Haylow, Lyric C" userId="S::lyrich237339@tamu.edu::f63779a3-44cb-46e5-a715-54f7655c3751" providerId="AD" clId="Web-{67C04278-AFE5-463A-8A36-397B16B4767D}" dt="2024-02-28T22:18:27.599" v="55" actId="20577"/>
          <ac:spMkLst>
            <pc:docMk/>
            <pc:sldMk cId="3906059831" sldId="314"/>
            <ac:spMk id="68" creationId="{00000000-0000-0000-0000-000000000000}"/>
          </ac:spMkLst>
        </pc:spChg>
        <pc:graphicFrameChg chg="del mod modGraphic">
          <ac:chgData name="Haylow, Lyric C" userId="S::lyrich237339@tamu.edu::f63779a3-44cb-46e5-a715-54f7655c3751" providerId="AD" clId="Web-{67C04278-AFE5-463A-8A36-397B16B4767D}" dt="2024-02-28T22:12:42.944" v="35"/>
          <ac:graphicFrameMkLst>
            <pc:docMk/>
            <pc:sldMk cId="3906059831" sldId="314"/>
            <ac:graphicFrameMk id="4" creationId="{D85CF591-7138-4EEE-94C0-2B83AC1A9EC0}"/>
          </ac:graphicFrameMkLst>
        </pc:graphicFrameChg>
        <pc:graphicFrameChg chg="add del mod modGraphic">
          <ac:chgData name="Haylow, Lyric C" userId="S::lyrich237339@tamu.edu::f63779a3-44cb-46e5-a715-54f7655c3751" providerId="AD" clId="Web-{67C04278-AFE5-463A-8A36-397B16B4767D}" dt="2024-02-28T22:18:18.567" v="53"/>
          <ac:graphicFrameMkLst>
            <pc:docMk/>
            <pc:sldMk cId="3906059831" sldId="314"/>
            <ac:graphicFrameMk id="5" creationId="{1A8A568A-6F8E-401E-3C97-F81014925D5B}"/>
          </ac:graphicFrameMkLst>
        </pc:graphicFrameChg>
        <pc:graphicFrameChg chg="add del mod">
          <ac:chgData name="Haylow, Lyric C" userId="S::lyrich237339@tamu.edu::f63779a3-44cb-46e5-a715-54f7655c3751" providerId="AD" clId="Web-{67C04278-AFE5-463A-8A36-397B16B4767D}" dt="2024-02-28T22:14:33.027" v="40"/>
          <ac:graphicFrameMkLst>
            <pc:docMk/>
            <pc:sldMk cId="3906059831" sldId="314"/>
            <ac:graphicFrameMk id="7" creationId="{88A9695C-D852-B9CD-8898-E4EAB7C7B15E}"/>
          </ac:graphicFrameMkLst>
        </pc:graphicFrameChg>
        <pc:graphicFrameChg chg="add del mod">
          <ac:chgData name="Haylow, Lyric C" userId="S::lyrich237339@tamu.edu::f63779a3-44cb-46e5-a715-54f7655c3751" providerId="AD" clId="Web-{67C04278-AFE5-463A-8A36-397B16B4767D}" dt="2024-02-28T22:18:04.957" v="50"/>
          <ac:graphicFrameMkLst>
            <pc:docMk/>
            <pc:sldMk cId="3906059831" sldId="314"/>
            <ac:graphicFrameMk id="9" creationId="{412FFB7C-3A9A-FBF6-9698-C289BA325343}"/>
          </ac:graphicFrameMkLst>
        </pc:graphicFrameChg>
        <pc:graphicFrameChg chg="add mod">
          <ac:chgData name="Haylow, Lyric C" userId="S::lyrich237339@tamu.edu::f63779a3-44cb-46e5-a715-54f7655c3751" providerId="AD" clId="Web-{67C04278-AFE5-463A-8A36-397B16B4767D}" dt="2024-02-28T22:18:22.708" v="54" actId="1076"/>
          <ac:graphicFrameMkLst>
            <pc:docMk/>
            <pc:sldMk cId="3906059831" sldId="314"/>
            <ac:graphicFrameMk id="11" creationId="{FCC3081C-CF4C-EE4E-9BD6-52588D706058}"/>
          </ac:graphicFrameMkLst>
        </pc:graphicFrameChg>
        <pc:picChg chg="add del mod">
          <ac:chgData name="Haylow, Lyric C" userId="S::lyrich237339@tamu.edu::f63779a3-44cb-46e5-a715-54f7655c3751" providerId="AD" clId="Web-{67C04278-AFE5-463A-8A36-397B16B4767D}" dt="2024-02-28T22:12:07.068" v="23"/>
          <ac:picMkLst>
            <pc:docMk/>
            <pc:sldMk cId="3906059831" sldId="314"/>
            <ac:picMk id="2" creationId="{FBE218FC-33A9-7F18-AC19-E4D613B5A63F}"/>
          </ac:picMkLst>
        </pc:picChg>
      </pc:sldChg>
    </pc:docChg>
  </pc:docChgLst>
  <pc:docChgLst>
    <pc:chgData name="Malek, Jeb" userId="60687467-e533-4b88-99c9-a4c24fb41ab0" providerId="ADAL" clId="{D01EC040-64C7-4253-A161-3AF0E9135143}"/>
    <pc:docChg chg="undo custSel addSld delSld modSld">
      <pc:chgData name="Malek, Jeb" userId="60687467-e533-4b88-99c9-a4c24fb41ab0" providerId="ADAL" clId="{D01EC040-64C7-4253-A161-3AF0E9135143}" dt="2024-02-28T23:04:42.581" v="1137" actId="20577"/>
      <pc:docMkLst>
        <pc:docMk/>
      </pc:docMkLst>
      <pc:sldChg chg="delSp modSp mod">
        <pc:chgData name="Malek, Jeb" userId="60687467-e533-4b88-99c9-a4c24fb41ab0" providerId="ADAL" clId="{D01EC040-64C7-4253-A161-3AF0E9135143}" dt="2024-02-28T16:53:06.015" v="26" actId="478"/>
        <pc:sldMkLst>
          <pc:docMk/>
          <pc:sldMk cId="3482335894" sldId="304"/>
        </pc:sldMkLst>
        <pc:spChg chg="del">
          <ac:chgData name="Malek, Jeb" userId="60687467-e533-4b88-99c9-a4c24fb41ab0" providerId="ADAL" clId="{D01EC040-64C7-4253-A161-3AF0E9135143}" dt="2024-02-28T16:53:06.015" v="26" actId="478"/>
          <ac:spMkLst>
            <pc:docMk/>
            <pc:sldMk cId="3482335894" sldId="304"/>
            <ac:spMk id="2" creationId="{00000000-0000-0000-0000-000000000000}"/>
          </ac:spMkLst>
        </pc:spChg>
        <pc:spChg chg="mod">
          <ac:chgData name="Malek, Jeb" userId="60687467-e533-4b88-99c9-a4c24fb41ab0" providerId="ADAL" clId="{D01EC040-64C7-4253-A161-3AF0E9135143}" dt="2024-02-28T16:53:00.830" v="25"/>
          <ac:spMkLst>
            <pc:docMk/>
            <pc:sldMk cId="3482335894" sldId="304"/>
            <ac:spMk id="54" creationId="{00000000-0000-0000-0000-000000000000}"/>
          </ac:spMkLst>
        </pc:spChg>
      </pc:sldChg>
      <pc:sldChg chg="modSp mod">
        <pc:chgData name="Malek, Jeb" userId="60687467-e533-4b88-99c9-a4c24fb41ab0" providerId="ADAL" clId="{D01EC040-64C7-4253-A161-3AF0E9135143}" dt="2024-02-28T16:54:55.816" v="188" actId="20577"/>
        <pc:sldMkLst>
          <pc:docMk/>
          <pc:sldMk cId="775211522" sldId="305"/>
        </pc:sldMkLst>
        <pc:spChg chg="mod">
          <ac:chgData name="Malek, Jeb" userId="60687467-e533-4b88-99c9-a4c24fb41ab0" providerId="ADAL" clId="{D01EC040-64C7-4253-A161-3AF0E9135143}" dt="2024-02-28T16:54:55.816" v="188" actId="20577"/>
          <ac:spMkLst>
            <pc:docMk/>
            <pc:sldMk cId="775211522" sldId="305"/>
            <ac:spMk id="62" creationId="{00000000-0000-0000-0000-000000000000}"/>
          </ac:spMkLst>
        </pc:spChg>
      </pc:sldChg>
      <pc:sldChg chg="delSp mod">
        <pc:chgData name="Malek, Jeb" userId="60687467-e533-4b88-99c9-a4c24fb41ab0" providerId="ADAL" clId="{D01EC040-64C7-4253-A161-3AF0E9135143}" dt="2024-02-28T16:55:12.622" v="189" actId="478"/>
        <pc:sldMkLst>
          <pc:docMk/>
          <pc:sldMk cId="1248451537" sldId="306"/>
        </pc:sldMkLst>
        <pc:spChg chg="del">
          <ac:chgData name="Malek, Jeb" userId="60687467-e533-4b88-99c9-a4c24fb41ab0" providerId="ADAL" clId="{D01EC040-64C7-4253-A161-3AF0E9135143}" dt="2024-02-28T16:55:12.622" v="189" actId="478"/>
          <ac:spMkLst>
            <pc:docMk/>
            <pc:sldMk cId="1248451537" sldId="306"/>
            <ac:spMk id="2" creationId="{00000000-0000-0000-0000-000000000000}"/>
          </ac:spMkLst>
        </pc:spChg>
      </pc:sldChg>
      <pc:sldChg chg="del">
        <pc:chgData name="Malek, Jeb" userId="60687467-e533-4b88-99c9-a4c24fb41ab0" providerId="ADAL" clId="{D01EC040-64C7-4253-A161-3AF0E9135143}" dt="2024-02-28T16:57:51.492" v="198" actId="47"/>
        <pc:sldMkLst>
          <pc:docMk/>
          <pc:sldMk cId="2198972723" sldId="312"/>
        </pc:sldMkLst>
      </pc:sldChg>
      <pc:sldChg chg="addSp delSp modSp mod">
        <pc:chgData name="Malek, Jeb" userId="60687467-e533-4b88-99c9-a4c24fb41ab0" providerId="ADAL" clId="{D01EC040-64C7-4253-A161-3AF0E9135143}" dt="2024-02-28T23:04:00.317" v="1132" actId="14100"/>
        <pc:sldMkLst>
          <pc:docMk/>
          <pc:sldMk cId="1093395937" sldId="313"/>
        </pc:sldMkLst>
        <pc:spChg chg="del mod">
          <ac:chgData name="Malek, Jeb" userId="60687467-e533-4b88-99c9-a4c24fb41ab0" providerId="ADAL" clId="{D01EC040-64C7-4253-A161-3AF0E9135143}" dt="2024-02-28T16:57:44.270" v="194" actId="478"/>
          <ac:spMkLst>
            <pc:docMk/>
            <pc:sldMk cId="1093395937" sldId="313"/>
            <ac:spMk id="2" creationId="{00000000-0000-0000-0000-000000000000}"/>
          </ac:spMkLst>
        </pc:spChg>
        <pc:spChg chg="mod">
          <ac:chgData name="Malek, Jeb" userId="60687467-e533-4b88-99c9-a4c24fb41ab0" providerId="ADAL" clId="{D01EC040-64C7-4253-A161-3AF0E9135143}" dt="2024-02-28T16:57:47.524" v="197" actId="27636"/>
          <ac:spMkLst>
            <pc:docMk/>
            <pc:sldMk cId="1093395937" sldId="313"/>
            <ac:spMk id="75" creationId="{00000000-0000-0000-0000-000000000000}"/>
          </ac:spMkLst>
        </pc:spChg>
        <pc:picChg chg="add del mod">
          <ac:chgData name="Malek, Jeb" userId="60687467-e533-4b88-99c9-a4c24fb41ab0" providerId="ADAL" clId="{D01EC040-64C7-4253-A161-3AF0E9135143}" dt="2024-02-28T23:02:51.545" v="1127" actId="478"/>
          <ac:picMkLst>
            <pc:docMk/>
            <pc:sldMk cId="1093395937" sldId="313"/>
            <ac:picMk id="4" creationId="{D0C5569B-E373-FEDF-F5AA-6E5BAA26A53E}"/>
          </ac:picMkLst>
        </pc:picChg>
        <pc:picChg chg="add mod">
          <ac:chgData name="Malek, Jeb" userId="60687467-e533-4b88-99c9-a4c24fb41ab0" providerId="ADAL" clId="{D01EC040-64C7-4253-A161-3AF0E9135143}" dt="2024-02-28T23:04:00.317" v="1132" actId="14100"/>
          <ac:picMkLst>
            <pc:docMk/>
            <pc:sldMk cId="1093395937" sldId="313"/>
            <ac:picMk id="6" creationId="{E73ABCA8-8BD0-A5FC-E7AE-544449D47BBA}"/>
          </ac:picMkLst>
        </pc:picChg>
      </pc:sldChg>
      <pc:sldChg chg="delSp modSp mod">
        <pc:chgData name="Malek, Jeb" userId="60687467-e533-4b88-99c9-a4c24fb41ab0" providerId="ADAL" clId="{D01EC040-64C7-4253-A161-3AF0E9135143}" dt="2024-02-28T23:04:42.581" v="1137" actId="20577"/>
        <pc:sldMkLst>
          <pc:docMk/>
          <pc:sldMk cId="3906059831" sldId="314"/>
        </pc:sldMkLst>
        <pc:spChg chg="del">
          <ac:chgData name="Malek, Jeb" userId="60687467-e533-4b88-99c9-a4c24fb41ab0" providerId="ADAL" clId="{D01EC040-64C7-4253-A161-3AF0E9135143}" dt="2024-02-28T16:56:23.112" v="190" actId="478"/>
          <ac:spMkLst>
            <pc:docMk/>
            <pc:sldMk cId="3906059831" sldId="314"/>
            <ac:spMk id="2" creationId="{00000000-0000-0000-0000-000000000000}"/>
          </ac:spMkLst>
        </pc:spChg>
        <pc:spChg chg="del">
          <ac:chgData name="Malek, Jeb" userId="60687467-e533-4b88-99c9-a4c24fb41ab0" providerId="ADAL" clId="{D01EC040-64C7-4253-A161-3AF0E9135143}" dt="2024-02-28T16:56:33.365" v="191" actId="478"/>
          <ac:spMkLst>
            <pc:docMk/>
            <pc:sldMk cId="3906059831" sldId="314"/>
            <ac:spMk id="3" creationId="{00000000-0000-0000-0000-000000000000}"/>
          </ac:spMkLst>
        </pc:spChg>
        <pc:graphicFrameChg chg="modGraphic">
          <ac:chgData name="Malek, Jeb" userId="60687467-e533-4b88-99c9-a4c24fb41ab0" providerId="ADAL" clId="{D01EC040-64C7-4253-A161-3AF0E9135143}" dt="2024-02-28T23:04:42.581" v="1137" actId="20577"/>
          <ac:graphicFrameMkLst>
            <pc:docMk/>
            <pc:sldMk cId="3906059831" sldId="314"/>
            <ac:graphicFrameMk id="11" creationId="{FCC3081C-CF4C-EE4E-9BD6-52588D706058}"/>
          </ac:graphicFrameMkLst>
        </pc:graphicFrameChg>
      </pc:sldChg>
      <pc:sldChg chg="add">
        <pc:chgData name="Malek, Jeb" userId="60687467-e533-4b88-99c9-a4c24fb41ab0" providerId="ADAL" clId="{D01EC040-64C7-4253-A161-3AF0E9135143}" dt="2024-02-28T16:57:06.410" v="192"/>
        <pc:sldMkLst>
          <pc:docMk/>
          <pc:sldMk cId="3637389976" sldId="316"/>
        </pc:sldMkLst>
      </pc:sldChg>
      <pc:sldChg chg="add">
        <pc:chgData name="Malek, Jeb" userId="60687467-e533-4b88-99c9-a4c24fb41ab0" providerId="ADAL" clId="{D01EC040-64C7-4253-A161-3AF0E9135143}" dt="2024-02-28T16:57:06.410" v="192"/>
        <pc:sldMkLst>
          <pc:docMk/>
          <pc:sldMk cId="3689514073" sldId="317"/>
        </pc:sldMkLst>
      </pc:sldChg>
      <pc:sldChg chg="modSp add mod">
        <pc:chgData name="Malek, Jeb" userId="60687467-e533-4b88-99c9-a4c24fb41ab0" providerId="ADAL" clId="{D01EC040-64C7-4253-A161-3AF0E9135143}" dt="2024-02-28T21:55:30.569" v="902" actId="20577"/>
        <pc:sldMkLst>
          <pc:docMk/>
          <pc:sldMk cId="2127138781" sldId="318"/>
        </pc:sldMkLst>
        <pc:spChg chg="mod">
          <ac:chgData name="Malek, Jeb" userId="60687467-e533-4b88-99c9-a4c24fb41ab0" providerId="ADAL" clId="{D01EC040-64C7-4253-A161-3AF0E9135143}" dt="2024-02-28T21:55:30.569" v="902" actId="20577"/>
          <ac:spMkLst>
            <pc:docMk/>
            <pc:sldMk cId="2127138781" sldId="318"/>
            <ac:spMk id="2" creationId="{FD3B42FD-2EC3-4F79-588A-22CD0FC80110}"/>
          </ac:spMkLst>
        </pc:spChg>
        <pc:spChg chg="mod">
          <ac:chgData name="Malek, Jeb" userId="60687467-e533-4b88-99c9-a4c24fb41ab0" providerId="ADAL" clId="{D01EC040-64C7-4253-A161-3AF0E9135143}" dt="2024-02-28T21:55:12.656" v="831" actId="20577"/>
          <ac:spMkLst>
            <pc:docMk/>
            <pc:sldMk cId="2127138781" sldId="318"/>
            <ac:spMk id="3" creationId="{B87027F2-E040-D05D-07E0-34032CD4AEF1}"/>
          </ac:spMkLst>
        </pc:spChg>
        <pc:graphicFrameChg chg="modGraphic">
          <ac:chgData name="Malek, Jeb" userId="60687467-e533-4b88-99c9-a4c24fb41ab0" providerId="ADAL" clId="{D01EC040-64C7-4253-A161-3AF0E9135143}" dt="2024-02-28T21:54:52.226" v="787" actId="20577"/>
          <ac:graphicFrameMkLst>
            <pc:docMk/>
            <pc:sldMk cId="2127138781" sldId="318"/>
            <ac:graphicFrameMk id="83" creationId="{BB8A8241-4E34-7B29-49FD-468863600363}"/>
          </ac:graphicFrameMkLst>
        </pc:graphicFrameChg>
      </pc:sldChg>
      <pc:sldChg chg="addSp delSp modSp add mod">
        <pc:chgData name="Malek, Jeb" userId="60687467-e533-4b88-99c9-a4c24fb41ab0" providerId="ADAL" clId="{D01EC040-64C7-4253-A161-3AF0E9135143}" dt="2024-02-28T22:31:54.654" v="1102" actId="20577"/>
        <pc:sldMkLst>
          <pc:docMk/>
          <pc:sldMk cId="3260355504" sldId="319"/>
        </pc:sldMkLst>
        <pc:spChg chg="del mod">
          <ac:chgData name="Malek, Jeb" userId="60687467-e533-4b88-99c9-a4c24fb41ab0" providerId="ADAL" clId="{D01EC040-64C7-4253-A161-3AF0E9135143}" dt="2024-02-28T22:29:32.341" v="1039" actId="478"/>
          <ac:spMkLst>
            <pc:docMk/>
            <pc:sldMk cId="3260355504" sldId="319"/>
            <ac:spMk id="2" creationId="{A5406720-A670-355C-B9B8-6237E0C22CB5}"/>
          </ac:spMkLst>
        </pc:spChg>
        <pc:spChg chg="mod">
          <ac:chgData name="Malek, Jeb" userId="60687467-e533-4b88-99c9-a4c24fb41ab0" providerId="ADAL" clId="{D01EC040-64C7-4253-A161-3AF0E9135143}" dt="2024-02-28T22:31:54.654" v="1102" actId="20577"/>
          <ac:spMkLst>
            <pc:docMk/>
            <pc:sldMk cId="3260355504" sldId="319"/>
            <ac:spMk id="3" creationId="{0FE9817F-587D-2C6E-F805-197C720289EC}"/>
          </ac:spMkLst>
        </pc:spChg>
        <pc:picChg chg="del">
          <ac:chgData name="Malek, Jeb" userId="60687467-e533-4b88-99c9-a4c24fb41ab0" providerId="ADAL" clId="{D01EC040-64C7-4253-A161-3AF0E9135143}" dt="2024-02-28T18:47:22.997" v="450" actId="478"/>
          <ac:picMkLst>
            <pc:docMk/>
            <pc:sldMk cId="3260355504" sldId="319"/>
            <ac:picMk id="5" creationId="{BF1743C8-629F-26D3-5E36-97AC818FA144}"/>
          </ac:picMkLst>
        </pc:picChg>
        <pc:picChg chg="add mod">
          <ac:chgData name="Malek, Jeb" userId="60687467-e533-4b88-99c9-a4c24fb41ab0" providerId="ADAL" clId="{D01EC040-64C7-4253-A161-3AF0E9135143}" dt="2024-02-28T21:49:27.981" v="541" actId="1076"/>
          <ac:picMkLst>
            <pc:docMk/>
            <pc:sldMk cId="3260355504" sldId="319"/>
            <ac:picMk id="6" creationId="{5E53EEA0-0C17-BAC3-C544-3FC8053D7C9A}"/>
          </ac:picMkLst>
        </pc:picChg>
        <pc:picChg chg="add mod">
          <ac:chgData name="Malek, Jeb" userId="60687467-e533-4b88-99c9-a4c24fb41ab0" providerId="ADAL" clId="{D01EC040-64C7-4253-A161-3AF0E9135143}" dt="2024-02-28T21:49:25.479" v="540" actId="1076"/>
          <ac:picMkLst>
            <pc:docMk/>
            <pc:sldMk cId="3260355504" sldId="319"/>
            <ac:picMk id="8" creationId="{29598D8A-8477-BAE4-91CA-D3EEF3E63BE7}"/>
          </ac:picMkLst>
        </pc:picChg>
        <pc:picChg chg="add mod">
          <ac:chgData name="Malek, Jeb" userId="60687467-e533-4b88-99c9-a4c24fb41ab0" providerId="ADAL" clId="{D01EC040-64C7-4253-A161-3AF0E9135143}" dt="2024-02-28T21:52:17.914" v="545" actId="1076"/>
          <ac:picMkLst>
            <pc:docMk/>
            <pc:sldMk cId="3260355504" sldId="319"/>
            <ac:picMk id="10" creationId="{6EC5634C-554B-FD84-28B2-D6ABAC0EDE63}"/>
          </ac:picMkLst>
        </pc:picChg>
        <pc:picChg chg="add mod">
          <ac:chgData name="Malek, Jeb" userId="60687467-e533-4b88-99c9-a4c24fb41ab0" providerId="ADAL" clId="{D01EC040-64C7-4253-A161-3AF0E9135143}" dt="2024-02-28T22:31:14.431" v="1074" actId="1076"/>
          <ac:picMkLst>
            <pc:docMk/>
            <pc:sldMk cId="3260355504" sldId="319"/>
            <ac:picMk id="12" creationId="{1F576F24-B3F0-D2B7-FE43-053FAEC37932}"/>
          </ac:picMkLst>
        </pc:picChg>
        <pc:picChg chg="add mod">
          <ac:chgData name="Malek, Jeb" userId="60687467-e533-4b88-99c9-a4c24fb41ab0" providerId="ADAL" clId="{D01EC040-64C7-4253-A161-3AF0E9135143}" dt="2024-02-28T22:31:17.514" v="1075" actId="1076"/>
          <ac:picMkLst>
            <pc:docMk/>
            <pc:sldMk cId="3260355504" sldId="319"/>
            <ac:picMk id="14" creationId="{97657C53-DD7B-C415-66EF-50B424C27457}"/>
          </ac:picMkLst>
        </pc:picChg>
        <pc:picChg chg="add mod">
          <ac:chgData name="Malek, Jeb" userId="60687467-e533-4b88-99c9-a4c24fb41ab0" providerId="ADAL" clId="{D01EC040-64C7-4253-A161-3AF0E9135143}" dt="2024-02-28T22:30:53.143" v="1071" actId="14100"/>
          <ac:picMkLst>
            <pc:docMk/>
            <pc:sldMk cId="3260355504" sldId="319"/>
            <ac:picMk id="16" creationId="{8DB7DD33-B903-17B2-4B26-873319055DE1}"/>
          </ac:picMkLst>
        </pc:picChg>
      </pc:sldChg>
      <pc:sldChg chg="modSp add mod">
        <pc:chgData name="Malek, Jeb" userId="60687467-e533-4b88-99c9-a4c24fb41ab0" providerId="ADAL" clId="{D01EC040-64C7-4253-A161-3AF0E9135143}" dt="2024-02-28T21:59:55.636" v="983" actId="20577"/>
        <pc:sldMkLst>
          <pc:docMk/>
          <pc:sldMk cId="1317296731" sldId="321"/>
        </pc:sldMkLst>
        <pc:spChg chg="mod">
          <ac:chgData name="Malek, Jeb" userId="60687467-e533-4b88-99c9-a4c24fb41ab0" providerId="ADAL" clId="{D01EC040-64C7-4253-A161-3AF0E9135143}" dt="2024-02-28T17:01:55.278" v="382" actId="20577"/>
          <ac:spMkLst>
            <pc:docMk/>
            <pc:sldMk cId="1317296731" sldId="321"/>
            <ac:spMk id="3" creationId="{B87027F2-E040-D05D-07E0-34032CD4AEF1}"/>
          </ac:spMkLst>
        </pc:spChg>
        <pc:graphicFrameChg chg="mod modGraphic">
          <ac:chgData name="Malek, Jeb" userId="60687467-e533-4b88-99c9-a4c24fb41ab0" providerId="ADAL" clId="{D01EC040-64C7-4253-A161-3AF0E9135143}" dt="2024-02-28T21:59:55.636" v="983" actId="20577"/>
          <ac:graphicFrameMkLst>
            <pc:docMk/>
            <pc:sldMk cId="1317296731" sldId="321"/>
            <ac:graphicFrameMk id="83" creationId="{BB8A8241-4E34-7B29-49FD-468863600363}"/>
          </ac:graphicFrameMkLst>
        </pc:graphicFrameChg>
      </pc:sldChg>
      <pc:sldChg chg="addSp delSp modSp add mod">
        <pc:chgData name="Malek, Jeb" userId="60687467-e533-4b88-99c9-a4c24fb41ab0" providerId="ADAL" clId="{D01EC040-64C7-4253-A161-3AF0E9135143}" dt="2024-02-28T21:57:20.575" v="919" actId="478"/>
        <pc:sldMkLst>
          <pc:docMk/>
          <pc:sldMk cId="3590174312" sldId="323"/>
        </pc:sldMkLst>
        <pc:spChg chg="mod">
          <ac:chgData name="Malek, Jeb" userId="60687467-e533-4b88-99c9-a4c24fb41ab0" providerId="ADAL" clId="{D01EC040-64C7-4253-A161-3AF0E9135143}" dt="2024-02-28T18:45:12.276" v="434" actId="20577"/>
          <ac:spMkLst>
            <pc:docMk/>
            <pc:sldMk cId="3590174312" sldId="323"/>
            <ac:spMk id="2" creationId="{A0F280C6-7932-019E-114E-50C471B9C2AC}"/>
          </ac:spMkLst>
        </pc:spChg>
        <pc:spChg chg="del mod">
          <ac:chgData name="Malek, Jeb" userId="60687467-e533-4b88-99c9-a4c24fb41ab0" providerId="ADAL" clId="{D01EC040-64C7-4253-A161-3AF0E9135143}" dt="2024-02-28T21:57:20.575" v="919" actId="478"/>
          <ac:spMkLst>
            <pc:docMk/>
            <pc:sldMk cId="3590174312" sldId="323"/>
            <ac:spMk id="3" creationId="{3EEB08FC-4116-A2AB-FE9D-BCF89392CF9F}"/>
          </ac:spMkLst>
        </pc:spChg>
        <pc:spChg chg="del">
          <ac:chgData name="Malek, Jeb" userId="60687467-e533-4b88-99c9-a4c24fb41ab0" providerId="ADAL" clId="{D01EC040-64C7-4253-A161-3AF0E9135143}" dt="2024-02-28T16:58:13.206" v="202" actId="478"/>
          <ac:spMkLst>
            <pc:docMk/>
            <pc:sldMk cId="3590174312" sldId="323"/>
            <ac:spMk id="6" creationId="{E8FE4664-E616-960E-FF19-7D44734CF19A}"/>
          </ac:spMkLst>
        </pc:spChg>
        <pc:picChg chg="del">
          <ac:chgData name="Malek, Jeb" userId="60687467-e533-4b88-99c9-a4c24fb41ab0" providerId="ADAL" clId="{D01EC040-64C7-4253-A161-3AF0E9135143}" dt="2024-02-28T16:58:09.532" v="201" actId="478"/>
          <ac:picMkLst>
            <pc:docMk/>
            <pc:sldMk cId="3590174312" sldId="323"/>
            <ac:picMk id="5" creationId="{0CAE975B-332E-5818-0F78-04283D726336}"/>
          </ac:picMkLst>
        </pc:picChg>
        <pc:picChg chg="add mod">
          <ac:chgData name="Malek, Jeb" userId="60687467-e533-4b88-99c9-a4c24fb41ab0" providerId="ADAL" clId="{D01EC040-64C7-4253-A161-3AF0E9135143}" dt="2024-02-28T21:56:53.150" v="911" actId="1076"/>
          <ac:picMkLst>
            <pc:docMk/>
            <pc:sldMk cId="3590174312" sldId="323"/>
            <ac:picMk id="7" creationId="{500DAB13-40CE-D91F-7DD2-7A3B025D7555}"/>
          </ac:picMkLst>
        </pc:picChg>
        <pc:picChg chg="add del mod">
          <ac:chgData name="Malek, Jeb" userId="60687467-e533-4b88-99c9-a4c24fb41ab0" providerId="ADAL" clId="{D01EC040-64C7-4253-A161-3AF0E9135143}" dt="2024-02-28T18:41:04.828" v="425" actId="478"/>
          <ac:picMkLst>
            <pc:docMk/>
            <pc:sldMk cId="3590174312" sldId="323"/>
            <ac:picMk id="9" creationId="{F0376100-6E7D-C409-7BD9-4786B6F2E4E5}"/>
          </ac:picMkLst>
        </pc:picChg>
        <pc:picChg chg="add del mod">
          <ac:chgData name="Malek, Jeb" userId="60687467-e533-4b88-99c9-a4c24fb41ab0" providerId="ADAL" clId="{D01EC040-64C7-4253-A161-3AF0E9135143}" dt="2024-02-28T18:41:04.828" v="425" actId="478"/>
          <ac:picMkLst>
            <pc:docMk/>
            <pc:sldMk cId="3590174312" sldId="323"/>
            <ac:picMk id="11" creationId="{840B0BAD-DE98-8A70-4D1D-AB4D67A0229F}"/>
          </ac:picMkLst>
        </pc:picChg>
        <pc:picChg chg="add mod">
          <ac:chgData name="Malek, Jeb" userId="60687467-e533-4b88-99c9-a4c24fb41ab0" providerId="ADAL" clId="{D01EC040-64C7-4253-A161-3AF0E9135143}" dt="2024-02-28T21:56:39.743" v="904" actId="1076"/>
          <ac:picMkLst>
            <pc:docMk/>
            <pc:sldMk cId="3590174312" sldId="323"/>
            <ac:picMk id="13" creationId="{5B1CEA8F-C18C-2D63-7B4A-C93AFA8E2F90}"/>
          </ac:picMkLst>
        </pc:picChg>
        <pc:picChg chg="add mod">
          <ac:chgData name="Malek, Jeb" userId="60687467-e533-4b88-99c9-a4c24fb41ab0" providerId="ADAL" clId="{D01EC040-64C7-4253-A161-3AF0E9135143}" dt="2024-02-28T21:57:05.219" v="916" actId="1076"/>
          <ac:picMkLst>
            <pc:docMk/>
            <pc:sldMk cId="3590174312" sldId="323"/>
            <ac:picMk id="15" creationId="{C1A484E0-E984-1B12-9A60-E82CF27E8D15}"/>
          </ac:picMkLst>
        </pc:picChg>
        <pc:picChg chg="del">
          <ac:chgData name="Malek, Jeb" userId="60687467-e533-4b88-99c9-a4c24fb41ab0" providerId="ADAL" clId="{D01EC040-64C7-4253-A161-3AF0E9135143}" dt="2024-02-28T16:57:58.859" v="200" actId="478"/>
          <ac:picMkLst>
            <pc:docMk/>
            <pc:sldMk cId="3590174312" sldId="323"/>
            <ac:picMk id="1026" creationId="{68FFE223-E2D6-47A0-1282-E7B5168092F8}"/>
          </ac:picMkLst>
        </pc:picChg>
        <pc:picChg chg="del">
          <ac:chgData name="Malek, Jeb" userId="60687467-e533-4b88-99c9-a4c24fb41ab0" providerId="ADAL" clId="{D01EC040-64C7-4253-A161-3AF0E9135143}" dt="2024-02-28T16:57:57.306" v="199" actId="478"/>
          <ac:picMkLst>
            <pc:docMk/>
            <pc:sldMk cId="3590174312" sldId="323"/>
            <ac:picMk id="1028" creationId="{AE9D44B0-3849-79E3-7C61-F9BB494C3589}"/>
          </ac:picMkLst>
        </pc:picChg>
      </pc:sldChg>
      <pc:sldChg chg="add">
        <pc:chgData name="Malek, Jeb" userId="60687467-e533-4b88-99c9-a4c24fb41ab0" providerId="ADAL" clId="{D01EC040-64C7-4253-A161-3AF0E9135143}" dt="2024-02-28T16:57:06.410" v="192"/>
        <pc:sldMkLst>
          <pc:docMk/>
          <pc:sldMk cId="1698676607" sldId="324"/>
        </pc:sldMkLst>
      </pc:sldChg>
      <pc:sldChg chg="add">
        <pc:chgData name="Malek, Jeb" userId="60687467-e533-4b88-99c9-a4c24fb41ab0" providerId="ADAL" clId="{D01EC040-64C7-4253-A161-3AF0E9135143}" dt="2024-02-28T16:57:06.410" v="192"/>
        <pc:sldMkLst>
          <pc:docMk/>
          <pc:sldMk cId="1556358058" sldId="325"/>
        </pc:sldMkLst>
      </pc:sldChg>
      <pc:sldChg chg="addSp delSp modSp add mod">
        <pc:chgData name="Malek, Jeb" userId="60687467-e533-4b88-99c9-a4c24fb41ab0" providerId="ADAL" clId="{D01EC040-64C7-4253-A161-3AF0E9135143}" dt="2024-02-28T22:54:16.956" v="1122" actId="20577"/>
        <pc:sldMkLst>
          <pc:docMk/>
          <pc:sldMk cId="3912361266" sldId="326"/>
        </pc:sldMkLst>
        <pc:spChg chg="del mod">
          <ac:chgData name="Malek, Jeb" userId="60687467-e533-4b88-99c9-a4c24fb41ab0" providerId="ADAL" clId="{D01EC040-64C7-4253-A161-3AF0E9135143}" dt="2024-02-28T21:59:16.506" v="974" actId="478"/>
          <ac:spMkLst>
            <pc:docMk/>
            <pc:sldMk cId="3912361266" sldId="326"/>
            <ac:spMk id="2" creationId="{00F60443-D8D3-91C5-BB96-2D15050B6075}"/>
          </ac:spMkLst>
        </pc:spChg>
        <pc:spChg chg="add del mod">
          <ac:chgData name="Malek, Jeb" userId="60687467-e533-4b88-99c9-a4c24fb41ab0" providerId="ADAL" clId="{D01EC040-64C7-4253-A161-3AF0E9135143}" dt="2024-02-28T22:53:09.287" v="1108" actId="1076"/>
          <ac:spMkLst>
            <pc:docMk/>
            <pc:sldMk cId="3912361266" sldId="326"/>
            <ac:spMk id="3" creationId="{48627267-58DC-963E-E023-EC3EE74B6CF3}"/>
          </ac:spMkLst>
        </pc:spChg>
        <pc:spChg chg="add mod">
          <ac:chgData name="Malek, Jeb" userId="60687467-e533-4b88-99c9-a4c24fb41ab0" providerId="ADAL" clId="{D01EC040-64C7-4253-A161-3AF0E9135143}" dt="2024-02-28T22:54:16.956" v="1122" actId="20577"/>
          <ac:spMkLst>
            <pc:docMk/>
            <pc:sldMk cId="3912361266" sldId="326"/>
            <ac:spMk id="11" creationId="{44818106-CA5B-8E24-C38E-8C0B0082FC96}"/>
          </ac:spMkLst>
        </pc:spChg>
        <pc:picChg chg="add mod">
          <ac:chgData name="Malek, Jeb" userId="60687467-e533-4b88-99c9-a4c24fb41ab0" providerId="ADAL" clId="{D01EC040-64C7-4253-A161-3AF0E9135143}" dt="2024-02-28T22:52:56.187" v="1106" actId="1076"/>
          <ac:picMkLst>
            <pc:docMk/>
            <pc:sldMk cId="3912361266" sldId="326"/>
            <ac:picMk id="5" creationId="{95F24B4F-BBBF-6502-5669-2C755F6EEDB4}"/>
          </ac:picMkLst>
        </pc:picChg>
        <pc:picChg chg="add del">
          <ac:chgData name="Malek, Jeb" userId="60687467-e533-4b88-99c9-a4c24fb41ab0" providerId="ADAL" clId="{D01EC040-64C7-4253-A161-3AF0E9135143}" dt="2024-02-28T21:58:27.379" v="957" actId="478"/>
          <ac:picMkLst>
            <pc:docMk/>
            <pc:sldMk cId="3912361266" sldId="326"/>
            <ac:picMk id="6" creationId="{AABDCC16-5AE2-BC85-61C0-6B69E7B3BDFE}"/>
          </ac:picMkLst>
        </pc:picChg>
        <pc:picChg chg="add del">
          <ac:chgData name="Malek, Jeb" userId="60687467-e533-4b88-99c9-a4c24fb41ab0" providerId="ADAL" clId="{D01EC040-64C7-4253-A161-3AF0E9135143}" dt="2024-02-28T21:58:27.379" v="957" actId="478"/>
          <ac:picMkLst>
            <pc:docMk/>
            <pc:sldMk cId="3912361266" sldId="326"/>
            <ac:picMk id="8" creationId="{00A0CBAA-D16A-CF12-B74A-D7333A519374}"/>
          </ac:picMkLst>
        </pc:picChg>
        <pc:picChg chg="add mod">
          <ac:chgData name="Malek, Jeb" userId="60687467-e533-4b88-99c9-a4c24fb41ab0" providerId="ADAL" clId="{D01EC040-64C7-4253-A161-3AF0E9135143}" dt="2024-02-28T22:53:00.064" v="1107" actId="1076"/>
          <ac:picMkLst>
            <pc:docMk/>
            <pc:sldMk cId="3912361266" sldId="326"/>
            <ac:picMk id="9" creationId="{8D03C079-1067-4488-BF00-5283AEBC8F3F}"/>
          </ac:picMkLst>
        </pc:picChg>
        <pc:picChg chg="add del">
          <ac:chgData name="Malek, Jeb" userId="60687467-e533-4b88-99c9-a4c24fb41ab0" providerId="ADAL" clId="{D01EC040-64C7-4253-A161-3AF0E9135143}" dt="2024-02-28T21:58:27.379" v="957" actId="478"/>
          <ac:picMkLst>
            <pc:docMk/>
            <pc:sldMk cId="3912361266" sldId="326"/>
            <ac:picMk id="10" creationId="{25562B07-0A7C-5ADC-F072-1E2C66D4BD1E}"/>
          </ac:picMkLst>
        </pc:picChg>
      </pc:sldChg>
      <pc:sldChg chg="delSp add del mod">
        <pc:chgData name="Malek, Jeb" userId="60687467-e533-4b88-99c9-a4c24fb41ab0" providerId="ADAL" clId="{D01EC040-64C7-4253-A161-3AF0E9135143}" dt="2024-02-28T23:04:05.492" v="1133" actId="47"/>
        <pc:sldMkLst>
          <pc:docMk/>
          <pc:sldMk cId="1210392703" sldId="333"/>
        </pc:sldMkLst>
        <pc:picChg chg="del">
          <ac:chgData name="Malek, Jeb" userId="60687467-e533-4b88-99c9-a4c24fb41ab0" providerId="ADAL" clId="{D01EC040-64C7-4253-A161-3AF0E9135143}" dt="2024-02-28T23:02:32.586" v="1124" actId="478"/>
          <ac:picMkLst>
            <pc:docMk/>
            <pc:sldMk cId="1210392703" sldId="333"/>
            <ac:picMk id="2" creationId="{DD42676C-7E6E-FAAF-2568-5EECCB2D734F}"/>
          </ac:picMkLst>
        </pc:picChg>
      </pc:sldChg>
    </pc:docChg>
  </pc:docChgLst>
  <pc:docChgLst>
    <pc:chgData name="Haylow, Lyric C" userId="S::lyrich237339@tamu.edu::f63779a3-44cb-46e5-a715-54f7655c3751" providerId="AD" clId="Web-{3E7859E8-B393-4F7A-AA10-5C15004C1AE2}"/>
    <pc:docChg chg="addSld delSld modSld">
      <pc:chgData name="Haylow, Lyric C" userId="S::lyrich237339@tamu.edu::f63779a3-44cb-46e5-a715-54f7655c3751" providerId="AD" clId="Web-{3E7859E8-B393-4F7A-AA10-5C15004C1AE2}" dt="2024-02-28T23:03:24.369" v="60"/>
      <pc:docMkLst>
        <pc:docMk/>
      </pc:docMkLst>
      <pc:sldChg chg="delSp modSp">
        <pc:chgData name="Haylow, Lyric C" userId="S::lyrich237339@tamu.edu::f63779a3-44cb-46e5-a715-54f7655c3751" providerId="AD" clId="Web-{3E7859E8-B393-4F7A-AA10-5C15004C1AE2}" dt="2024-02-28T23:03:19.072" v="59"/>
        <pc:sldMkLst>
          <pc:docMk/>
          <pc:sldMk cId="4231427536" sldId="308"/>
        </pc:sldMkLst>
        <pc:spChg chg="del mod">
          <ac:chgData name="Haylow, Lyric C" userId="S::lyrich237339@tamu.edu::f63779a3-44cb-46e5-a715-54f7655c3751" providerId="AD" clId="Web-{3E7859E8-B393-4F7A-AA10-5C15004C1AE2}" dt="2024-02-28T23:03:06.665" v="27"/>
          <ac:spMkLst>
            <pc:docMk/>
            <pc:sldMk cId="4231427536" sldId="308"/>
            <ac:spMk id="2" creationId="{00000000-0000-0000-0000-000000000000}"/>
          </ac:spMkLst>
        </pc:spChg>
        <pc:graphicFrameChg chg="mod modGraphic">
          <ac:chgData name="Haylow, Lyric C" userId="S::lyrich237339@tamu.edu::f63779a3-44cb-46e5-a715-54f7655c3751" providerId="AD" clId="Web-{3E7859E8-B393-4F7A-AA10-5C15004C1AE2}" dt="2024-02-28T23:03:19.072" v="59"/>
          <ac:graphicFrameMkLst>
            <pc:docMk/>
            <pc:sldMk cId="4231427536" sldId="308"/>
            <ac:graphicFrameMk id="83" creationId="{00000000-0000-0000-0000-000000000000}"/>
          </ac:graphicFrameMkLst>
        </pc:graphicFrameChg>
      </pc:sldChg>
      <pc:sldChg chg="addSp delSp modSp">
        <pc:chgData name="Haylow, Lyric C" userId="S::lyrich237339@tamu.edu::f63779a3-44cb-46e5-a715-54f7655c3751" providerId="AD" clId="Web-{3E7859E8-B393-4F7A-AA10-5C15004C1AE2}" dt="2024-02-28T23:02:56.337" v="25" actId="1076"/>
        <pc:sldMkLst>
          <pc:docMk/>
          <pc:sldMk cId="3741792644" sldId="309"/>
        </pc:sldMkLst>
        <pc:picChg chg="add mod">
          <ac:chgData name="Haylow, Lyric C" userId="S::lyrich237339@tamu.edu::f63779a3-44cb-46e5-a715-54f7655c3751" providerId="AD" clId="Web-{3E7859E8-B393-4F7A-AA10-5C15004C1AE2}" dt="2024-02-28T23:02:56.337" v="25" actId="1076"/>
          <ac:picMkLst>
            <pc:docMk/>
            <pc:sldMk cId="3741792644" sldId="309"/>
            <ac:picMk id="2" creationId="{1F4E17B6-3F82-4BCE-6D33-FC292B912354}"/>
          </ac:picMkLst>
        </pc:picChg>
        <pc:picChg chg="del">
          <ac:chgData name="Haylow, Lyric C" userId="S::lyrich237339@tamu.edu::f63779a3-44cb-46e5-a715-54f7655c3751" providerId="AD" clId="Web-{3E7859E8-B393-4F7A-AA10-5C15004C1AE2}" dt="2024-02-28T23:02:43.024" v="23"/>
          <ac:picMkLst>
            <pc:docMk/>
            <pc:sldMk cId="3741792644" sldId="309"/>
            <ac:picMk id="5" creationId="{815C80E3-EEAB-40C6-174B-1381A51F5A21}"/>
          </ac:picMkLst>
        </pc:picChg>
      </pc:sldChg>
      <pc:sldChg chg="addSp modSp">
        <pc:chgData name="Haylow, Lyric C" userId="S::lyrich237339@tamu.edu::f63779a3-44cb-46e5-a715-54f7655c3751" providerId="AD" clId="Web-{3E7859E8-B393-4F7A-AA10-5C15004C1AE2}" dt="2024-02-28T23:01:37.694" v="7" actId="1076"/>
        <pc:sldMkLst>
          <pc:docMk/>
          <pc:sldMk cId="1093395937" sldId="313"/>
        </pc:sldMkLst>
        <pc:spChg chg="mod">
          <ac:chgData name="Haylow, Lyric C" userId="S::lyrich237339@tamu.edu::f63779a3-44cb-46e5-a715-54f7655c3751" providerId="AD" clId="Web-{3E7859E8-B393-4F7A-AA10-5C15004C1AE2}" dt="2024-02-28T23:01:32.803" v="5" actId="1076"/>
          <ac:spMkLst>
            <pc:docMk/>
            <pc:sldMk cId="1093395937" sldId="313"/>
            <ac:spMk id="75" creationId="{00000000-0000-0000-0000-000000000000}"/>
          </ac:spMkLst>
        </pc:spChg>
        <pc:picChg chg="add mod">
          <ac:chgData name="Haylow, Lyric C" userId="S::lyrich237339@tamu.edu::f63779a3-44cb-46e5-a715-54f7655c3751" providerId="AD" clId="Web-{3E7859E8-B393-4F7A-AA10-5C15004C1AE2}" dt="2024-02-28T23:01:37.694" v="7" actId="1076"/>
          <ac:picMkLst>
            <pc:docMk/>
            <pc:sldMk cId="1093395937" sldId="313"/>
            <ac:picMk id="2" creationId="{95D31E93-2D06-90EC-98D8-C816273C9910}"/>
          </ac:picMkLst>
        </pc:picChg>
      </pc:sldChg>
      <pc:sldChg chg="del">
        <pc:chgData name="Haylow, Lyric C" userId="S::lyrich237339@tamu.edu::f63779a3-44cb-46e5-a715-54f7655c3751" providerId="AD" clId="Web-{3E7859E8-B393-4F7A-AA10-5C15004C1AE2}" dt="2024-02-28T23:03:24.369" v="60"/>
        <pc:sldMkLst>
          <pc:docMk/>
          <pc:sldMk cId="2821744807" sldId="315"/>
        </pc:sldMkLst>
      </pc:sldChg>
      <pc:sldChg chg="del">
        <pc:chgData name="Haylow, Lyric C" userId="S::lyrich237339@tamu.edu::f63779a3-44cb-46e5-a715-54f7655c3751" providerId="AD" clId="Web-{3E7859E8-B393-4F7A-AA10-5C15004C1AE2}" dt="2024-02-28T23:02:38.899" v="21"/>
        <pc:sldMkLst>
          <pc:docMk/>
          <pc:sldMk cId="3637389976" sldId="316"/>
        </pc:sldMkLst>
      </pc:sldChg>
      <pc:sldChg chg="del">
        <pc:chgData name="Haylow, Lyric C" userId="S::lyrich237339@tamu.edu::f63779a3-44cb-46e5-a715-54f7655c3751" providerId="AD" clId="Web-{3E7859E8-B393-4F7A-AA10-5C15004C1AE2}" dt="2024-02-28T23:02:39.883" v="22"/>
        <pc:sldMkLst>
          <pc:docMk/>
          <pc:sldMk cId="3689514073" sldId="317"/>
        </pc:sldMkLst>
      </pc:sldChg>
      <pc:sldChg chg="new del">
        <pc:chgData name="Haylow, Lyric C" userId="S::lyrich237339@tamu.edu::f63779a3-44cb-46e5-a715-54f7655c3751" providerId="AD" clId="Web-{3E7859E8-B393-4F7A-AA10-5C15004C1AE2}" dt="2024-02-28T23:01:40.678" v="8"/>
        <pc:sldMkLst>
          <pc:docMk/>
          <pc:sldMk cId="1325287547" sldId="331"/>
        </pc:sldMkLst>
      </pc:sldChg>
      <pc:sldChg chg="addSp delSp modSp new">
        <pc:chgData name="Haylow, Lyric C" userId="S::lyrich237339@tamu.edu::f63779a3-44cb-46e5-a715-54f7655c3751" providerId="AD" clId="Web-{3E7859E8-B393-4F7A-AA10-5C15004C1AE2}" dt="2024-02-28T23:02:10.710" v="20" actId="1076"/>
        <pc:sldMkLst>
          <pc:docMk/>
          <pc:sldMk cId="420531233" sldId="332"/>
        </pc:sldMkLst>
        <pc:spChg chg="mod">
          <ac:chgData name="Haylow, Lyric C" userId="S::lyrich237339@tamu.edu::f63779a3-44cb-46e5-a715-54f7655c3751" providerId="AD" clId="Web-{3E7859E8-B393-4F7A-AA10-5C15004C1AE2}" dt="2024-02-28T23:02:10.710" v="20" actId="1076"/>
          <ac:spMkLst>
            <pc:docMk/>
            <pc:sldMk cId="420531233" sldId="332"/>
            <ac:spMk id="2" creationId="{1FA74CCA-4C74-1CE9-7E00-0347607BDF6D}"/>
          </ac:spMkLst>
        </pc:spChg>
        <pc:spChg chg="del">
          <ac:chgData name="Haylow, Lyric C" userId="S::lyrich237339@tamu.edu::f63779a3-44cb-46e5-a715-54f7655c3751" providerId="AD" clId="Web-{3E7859E8-B393-4F7A-AA10-5C15004C1AE2}" dt="2024-02-28T23:01:54.819" v="15"/>
          <ac:spMkLst>
            <pc:docMk/>
            <pc:sldMk cId="420531233" sldId="332"/>
            <ac:spMk id="3" creationId="{96ACB7A1-EE27-7F94-7209-49ADF1B1F966}"/>
          </ac:spMkLst>
        </pc:spChg>
        <pc:picChg chg="add mod">
          <ac:chgData name="Haylow, Lyric C" userId="S::lyrich237339@tamu.edu::f63779a3-44cb-46e5-a715-54f7655c3751" providerId="AD" clId="Web-{3E7859E8-B393-4F7A-AA10-5C15004C1AE2}" dt="2024-02-28T23:01:58.132" v="17" actId="1076"/>
          <ac:picMkLst>
            <pc:docMk/>
            <pc:sldMk cId="420531233" sldId="332"/>
            <ac:picMk id="4" creationId="{0D379C2D-852A-839E-9420-3E5A95B4D85C}"/>
          </ac:picMkLst>
        </pc:picChg>
        <pc:picChg chg="add mod">
          <ac:chgData name="Haylow, Lyric C" userId="S::lyrich237339@tamu.edu::f63779a3-44cb-46e5-a715-54f7655c3751" providerId="AD" clId="Web-{3E7859E8-B393-4F7A-AA10-5C15004C1AE2}" dt="2024-02-28T23:02:07.163" v="19" actId="1076"/>
          <ac:picMkLst>
            <pc:docMk/>
            <pc:sldMk cId="420531233" sldId="332"/>
            <ac:picMk id="5" creationId="{739142D6-7FF0-7D2A-707B-46BC94941C4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8C991-F86D-4354-831F-75753FF02021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F0103-B3C6-432F-8770-4E36A816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8173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55A49649-7CA5-FB7C-9F09-BCC08C170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>
            <a:extLst>
              <a:ext uri="{FF2B5EF4-FFF2-40B4-BE49-F238E27FC236}">
                <a16:creationId xmlns:a16="http://schemas.microsoft.com/office/drawing/2014/main" id="{0E20C082-8CD5-1C6C-1403-31CCAE5766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4C354DC0-81BF-606D-69A4-A8234D4F05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0050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52AB7295-B3CB-08B1-8BC2-DFBD46E72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>
            <a:extLst>
              <a:ext uri="{FF2B5EF4-FFF2-40B4-BE49-F238E27FC236}">
                <a16:creationId xmlns:a16="http://schemas.microsoft.com/office/drawing/2014/main" id="{18D1662C-BAB7-6649-C880-0C98D35AFE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>
            <a:extLst>
              <a:ext uri="{FF2B5EF4-FFF2-40B4-BE49-F238E27FC236}">
                <a16:creationId xmlns:a16="http://schemas.microsoft.com/office/drawing/2014/main" id="{69C0EDCE-CC17-A598-8534-AF3EB1009B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865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B18D705F-A845-25AE-7A2D-A0512A565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>
            <a:extLst>
              <a:ext uri="{FF2B5EF4-FFF2-40B4-BE49-F238E27FC236}">
                <a16:creationId xmlns:a16="http://schemas.microsoft.com/office/drawing/2014/main" id="{9875497A-170B-2110-3831-079AD842A7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D7E09981-10DA-EF8B-E3BB-AD547D8BE8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3716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D110A3BF-5C5D-BF3B-8DAD-83351CE23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>
            <a:extLst>
              <a:ext uri="{FF2B5EF4-FFF2-40B4-BE49-F238E27FC236}">
                <a16:creationId xmlns:a16="http://schemas.microsoft.com/office/drawing/2014/main" id="{93EC720B-2D8A-FC1F-8074-735B55020B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>
            <a:extLst>
              <a:ext uri="{FF2B5EF4-FFF2-40B4-BE49-F238E27FC236}">
                <a16:creationId xmlns:a16="http://schemas.microsoft.com/office/drawing/2014/main" id="{1AEA4E38-645A-1FCB-2123-321278E71C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602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0328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3574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1249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2294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4992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326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55A49649-7CA5-FB7C-9F09-BCC08C170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>
            <a:extLst>
              <a:ext uri="{FF2B5EF4-FFF2-40B4-BE49-F238E27FC236}">
                <a16:creationId xmlns:a16="http://schemas.microsoft.com/office/drawing/2014/main" id="{0E20C082-8CD5-1C6C-1403-31CCAE5766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4C354DC0-81BF-606D-69A4-A8234D4F05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1404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805E4070-F971-67F6-63D3-61B9628FA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>
            <a:extLst>
              <a:ext uri="{FF2B5EF4-FFF2-40B4-BE49-F238E27FC236}">
                <a16:creationId xmlns:a16="http://schemas.microsoft.com/office/drawing/2014/main" id="{9EDEEC75-39E3-9BFA-A93A-472E124FDD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>
            <a:extLst>
              <a:ext uri="{FF2B5EF4-FFF2-40B4-BE49-F238E27FC236}">
                <a16:creationId xmlns:a16="http://schemas.microsoft.com/office/drawing/2014/main" id="{EBBE476A-8ADB-EC16-2DCD-64917287BD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780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623A2AA1-2A43-6BDF-9F7C-567C9708C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>
            <a:extLst>
              <a:ext uri="{FF2B5EF4-FFF2-40B4-BE49-F238E27FC236}">
                <a16:creationId xmlns:a16="http://schemas.microsoft.com/office/drawing/2014/main" id="{A7538042-8EED-A3DE-D990-EF687AA928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>
            <a:extLst>
              <a:ext uri="{FF2B5EF4-FFF2-40B4-BE49-F238E27FC236}">
                <a16:creationId xmlns:a16="http://schemas.microsoft.com/office/drawing/2014/main" id="{78E9C432-D89F-719A-BE01-1F20ED81AA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855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9582" y="2130425"/>
            <a:ext cx="4488617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5333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8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LCOE_logo_H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1" y="234146"/>
            <a:ext cx="2443865" cy="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7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68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3720"/>
            <a:ext cx="5111750" cy="5052443"/>
          </a:xfrm>
        </p:spPr>
        <p:txBody>
          <a:bodyPr/>
          <a:lstStyle>
            <a:lvl1pPr>
              <a:defRPr sz="28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3850"/>
            <a:ext cx="3008313" cy="4322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1196430"/>
            <a:ext cx="5486400" cy="4850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68043"/>
            <a:ext cx="2573672" cy="42786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1039F-CB0C-E14D-A7EF-3BACE2CEF4E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Team 60: Solar Lighting </a:t>
            </a:r>
            <a:r>
              <a:rPr lang="en-US" err="1"/>
              <a:t>Syste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Bi-Weekly Update 3</a:t>
            </a:r>
            <a:br>
              <a:rPr lang="en-US"/>
            </a:br>
            <a:r>
              <a:rPr lang="en-US" sz="1800" b="1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Josh George, Jeb Malek, Lyric </a:t>
            </a:r>
            <a:r>
              <a:rPr lang="en-US" sz="1800" b="1" i="0" u="none" strike="noStrike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Haylow</a:t>
            </a:r>
            <a:r>
              <a:rPr lang="en-US" sz="18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br>
              <a:rPr lang="en-US" sz="18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1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Sponsor: Dr. </a:t>
            </a:r>
            <a:r>
              <a:rPr lang="en-US" sz="1800" b="1" i="0" u="none" strike="noStrike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Wonhyeok</a:t>
            </a:r>
            <a:r>
              <a:rPr lang="en-US" sz="1800" b="1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 Jang</a:t>
            </a:r>
            <a:r>
              <a:rPr lang="en-US" sz="18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br>
              <a:rPr lang="en-US" sz="18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1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TA: Rhett Guthrie </a:t>
            </a:r>
            <a:br>
              <a:rPr lang="en-US" sz="2455"/>
            </a:br>
            <a:endParaRPr sz="2455"/>
          </a:p>
        </p:txBody>
      </p:sp>
      <p:sp>
        <p:nvSpPr>
          <p:cNvPr id="55" name="Google Shape;55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name="adj" fmla="val 2899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193675" dist="230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" descr="DLCOE_logo_HWH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2335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BD8CBE9B-09EB-52D3-81C7-33DBF1A75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>
            <a:extLst>
              <a:ext uri="{FF2B5EF4-FFF2-40B4-BE49-F238E27FC236}">
                <a16:creationId xmlns:a16="http://schemas.microsoft.com/office/drawing/2014/main" id="{EA03253C-14E2-3E03-2AB3-26A801FE17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Microcontroller Subsystem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Jeb Malek &amp; Josh George</a:t>
            </a:r>
            <a:endParaRPr sz="2980"/>
          </a:p>
        </p:txBody>
      </p:sp>
      <p:graphicFrame>
        <p:nvGraphicFramePr>
          <p:cNvPr id="83" name="Google Shape;83;p5">
            <a:extLst>
              <a:ext uri="{FF2B5EF4-FFF2-40B4-BE49-F238E27FC236}">
                <a16:creationId xmlns:a16="http://schemas.microsoft.com/office/drawing/2014/main" id="{BB8A8241-4E34-7B29-49FD-4688636003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213511"/>
              </p:ext>
            </p:extLst>
          </p:nvPr>
        </p:nvGraphicFramePr>
        <p:xfrm>
          <a:off x="685800" y="1952075"/>
          <a:ext cx="7772400" cy="2652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403</a:t>
                      </a:r>
                      <a:r>
                        <a:rPr lang="en-US" sz="1800" u="none" strike="noStrike" cap="none"/>
                        <a:t>                          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20 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Passive Infared (PIR) Sensors Tested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Coded microcontroller sensor relay information</a:t>
                      </a:r>
                      <a:endParaRPr lang="en-US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Testing of Sensor proximity &amp; distance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Testing of </a:t>
                      </a:r>
                      <a:r>
                        <a:rPr lang="en-US"/>
                        <a:t>Controlled</a:t>
                      </a:r>
                      <a:r>
                        <a:rPr lang="en-US" sz="1800"/>
                        <a:t> Relay Communication with Arduino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Testing of Relay with Light Load</a:t>
                      </a:r>
                      <a:endParaRPr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87027F2-E040-D05D-07E0-34032CD4AEF1}"/>
              </a:ext>
            </a:extLst>
          </p:cNvPr>
          <p:cNvSpPr txBox="1"/>
          <p:nvPr/>
        </p:nvSpPr>
        <p:spPr>
          <a:xfrm>
            <a:off x="685800" y="45720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Evaluated Sensor High &amp; Low Communication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Future Test Bluetooth App with relay control, receive of motion sense, sign of demonstration structuring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9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B41F87F9-462D-9A22-D316-AD5537BEC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>
            <a:extLst>
              <a:ext uri="{FF2B5EF4-FFF2-40B4-BE49-F238E27FC236}">
                <a16:creationId xmlns:a16="http://schemas.microsoft.com/office/drawing/2014/main" id="{90162AEC-4015-8389-6806-1D03D4DC44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Microcontroller </a:t>
            </a:r>
            <a:r>
              <a:rPr lang="en-US" err="1"/>
              <a:t>Subsytem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Jeb Malek &amp; Josh George</a:t>
            </a:r>
            <a:endParaRPr sz="298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280C6-7932-019E-114E-50C471B9C2AC}"/>
              </a:ext>
            </a:extLst>
          </p:cNvPr>
          <p:cNvSpPr txBox="1"/>
          <p:nvPr/>
        </p:nvSpPr>
        <p:spPr>
          <a:xfrm>
            <a:off x="609600" y="5916252"/>
            <a:ext cx="334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PIR Motion Sensor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0DAB13-40CE-D91F-7DD2-7A3B025D7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4" y="3271036"/>
            <a:ext cx="2290252" cy="1379456"/>
          </a:xfrm>
          <a:prstGeom prst="rect">
            <a:avLst/>
          </a:prstGeom>
        </p:spPr>
      </p:pic>
      <p:pic>
        <p:nvPicPr>
          <p:cNvPr id="13" name="Picture 12" descr="A couple of green electronic devices connected to each other&#10;&#10;Description automatically generated">
            <a:extLst>
              <a:ext uri="{FF2B5EF4-FFF2-40B4-BE49-F238E27FC236}">
                <a16:creationId xmlns:a16="http://schemas.microsoft.com/office/drawing/2014/main" id="{5B1CEA8F-C18C-2D63-7B4A-C93AFA8E2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857" y="2551872"/>
            <a:ext cx="2784055" cy="3324050"/>
          </a:xfrm>
          <a:prstGeom prst="rect">
            <a:avLst/>
          </a:prstGeom>
        </p:spPr>
      </p:pic>
      <p:pic>
        <p:nvPicPr>
          <p:cNvPr id="15" name="Picture 14" descr="A screenshot of a math formula&#10;&#10;Description automatically generated">
            <a:extLst>
              <a:ext uri="{FF2B5EF4-FFF2-40B4-BE49-F238E27FC236}">
                <a16:creationId xmlns:a16="http://schemas.microsoft.com/office/drawing/2014/main" id="{C1A484E0-E984-1B12-9A60-E82CF27E8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120" y="2893652"/>
            <a:ext cx="2290252" cy="23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74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EC4C1A-F334-9F7F-3C59-65AFBAE8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>
                <a:cs typeface="Arial"/>
              </a:rPr>
              <a:t>Microcontroller </a:t>
            </a:r>
            <a:r>
              <a:rPr lang="en-US" err="1">
                <a:cs typeface="Arial"/>
              </a:rPr>
              <a:t>Subsytem</a:t>
            </a:r>
            <a:endParaRPr lang="en-US" b="0" err="1">
              <a:cs typeface="Arial"/>
            </a:endParaRPr>
          </a:p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 sz="1700">
                <a:cs typeface="Arial"/>
              </a:rPr>
              <a:t>Jeb Malek &amp; Josh George</a:t>
            </a:r>
            <a:endParaRPr lang="en-US"/>
          </a:p>
        </p:txBody>
      </p:sp>
      <p:pic>
        <p:nvPicPr>
          <p:cNvPr id="9" name="Content Placeholder 8" descr="A circuit board with wires&#10;&#10;Description automatically generated">
            <a:extLst>
              <a:ext uri="{FF2B5EF4-FFF2-40B4-BE49-F238E27FC236}">
                <a16:creationId xmlns:a16="http://schemas.microsoft.com/office/drawing/2014/main" id="{6A696399-1AE9-6010-79A2-EFE4F9CDC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1854200" y="2078645"/>
            <a:ext cx="5435600" cy="4076700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86AE22F-BB4C-C65E-7367-CF89155E8200}"/>
              </a:ext>
            </a:extLst>
          </p:cNvPr>
          <p:cNvSpPr/>
          <p:nvPr/>
        </p:nvSpPr>
        <p:spPr>
          <a:xfrm>
            <a:off x="3258766" y="2748064"/>
            <a:ext cx="301558" cy="301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A8F96-F04A-E535-3D1F-EBF7B0170D10}"/>
              </a:ext>
            </a:extLst>
          </p:cNvPr>
          <p:cNvSpPr txBox="1"/>
          <p:nvPr/>
        </p:nvSpPr>
        <p:spPr>
          <a:xfrm>
            <a:off x="259582" y="1662042"/>
            <a:ext cx="24994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Sensor 1 Reading Pin</a:t>
            </a:r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BB2C11-BC00-BC8C-2123-173CF4AB9CF2}"/>
              </a:ext>
            </a:extLst>
          </p:cNvPr>
          <p:cNvCxnSpPr/>
          <p:nvPr/>
        </p:nvCxnSpPr>
        <p:spPr>
          <a:xfrm>
            <a:off x="1530891" y="2070776"/>
            <a:ext cx="1653701" cy="719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D8C6CC9-CBD6-9C77-7FC8-B1A96E73B605}"/>
              </a:ext>
            </a:extLst>
          </p:cNvPr>
          <p:cNvSpPr/>
          <p:nvPr/>
        </p:nvSpPr>
        <p:spPr>
          <a:xfrm>
            <a:off x="3628416" y="3876472"/>
            <a:ext cx="301558" cy="301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3CFB23-53ED-5EA6-27AB-709BB0A8D42C}"/>
              </a:ext>
            </a:extLst>
          </p:cNvPr>
          <p:cNvSpPr txBox="1"/>
          <p:nvPr/>
        </p:nvSpPr>
        <p:spPr>
          <a:xfrm>
            <a:off x="65028" y="3879947"/>
            <a:ext cx="21297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Sensor 1 Lights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A77471-359C-6509-166C-E8654C6AA74B}"/>
              </a:ext>
            </a:extLst>
          </p:cNvPr>
          <p:cNvCxnSpPr>
            <a:cxnSpLocks/>
          </p:cNvCxnSpPr>
          <p:nvPr/>
        </p:nvCxnSpPr>
        <p:spPr>
          <a:xfrm flipV="1">
            <a:off x="1423886" y="4152494"/>
            <a:ext cx="2120628" cy="2042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479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63B7-AB8F-3B43-50FA-3CF4C15C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 sz="2900">
                <a:cs typeface="Arial"/>
              </a:rPr>
              <a:t>Microcontroller </a:t>
            </a:r>
            <a:r>
              <a:rPr lang="en-US" sz="2900" err="1">
                <a:cs typeface="Arial"/>
              </a:rPr>
              <a:t>Subsytem</a:t>
            </a:r>
            <a:endParaRPr lang="en-US" sz="2900" b="0" err="1">
              <a:cs typeface="Arial"/>
            </a:endParaRPr>
          </a:p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 sz="1500">
                <a:cs typeface="Arial"/>
              </a:rPr>
              <a:t>Jeb Malek &amp; Josh George</a:t>
            </a:r>
            <a:endParaRPr lang="en-US"/>
          </a:p>
        </p:txBody>
      </p:sp>
      <p:pic>
        <p:nvPicPr>
          <p:cNvPr id="5" name="Content Placeholder 8" descr="A circuit board with wires&#10;&#10;Description automatically generated">
            <a:extLst>
              <a:ext uri="{FF2B5EF4-FFF2-40B4-BE49-F238E27FC236}">
                <a16:creationId xmlns:a16="http://schemas.microsoft.com/office/drawing/2014/main" id="{289C43C6-B7DD-ADC1-132C-2C1557306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854200" y="2078645"/>
            <a:ext cx="5435600" cy="4076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A95F2F-1890-3931-A5E9-B52C7810F444}"/>
              </a:ext>
            </a:extLst>
          </p:cNvPr>
          <p:cNvSpPr txBox="1"/>
          <p:nvPr/>
        </p:nvSpPr>
        <p:spPr>
          <a:xfrm>
            <a:off x="6378280" y="1710680"/>
            <a:ext cx="24994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Sensor 2 Reading Pin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6FC65-BEBF-19C6-2E83-EA22230680DC}"/>
              </a:ext>
            </a:extLst>
          </p:cNvPr>
          <p:cNvSpPr txBox="1"/>
          <p:nvPr/>
        </p:nvSpPr>
        <p:spPr>
          <a:xfrm>
            <a:off x="7282951" y="3568662"/>
            <a:ext cx="21297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Sensor 2 Lights</a:t>
            </a:r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337162-8FB9-AA6B-96FF-CD997CCCFE61}"/>
              </a:ext>
            </a:extLst>
          </p:cNvPr>
          <p:cNvCxnSpPr/>
          <p:nvPr/>
        </p:nvCxnSpPr>
        <p:spPr>
          <a:xfrm flipH="1">
            <a:off x="3593154" y="2061049"/>
            <a:ext cx="4056434" cy="1215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C1174E4-D9D8-A087-B3FE-27A6927B5E3C}"/>
              </a:ext>
            </a:extLst>
          </p:cNvPr>
          <p:cNvSpPr/>
          <p:nvPr/>
        </p:nvSpPr>
        <p:spPr>
          <a:xfrm>
            <a:off x="3278221" y="3176081"/>
            <a:ext cx="301558" cy="301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D8FD80-2AC3-62FB-7395-5408DDCEE4B9}"/>
              </a:ext>
            </a:extLst>
          </p:cNvPr>
          <p:cNvCxnSpPr>
            <a:cxnSpLocks/>
          </p:cNvCxnSpPr>
          <p:nvPr/>
        </p:nvCxnSpPr>
        <p:spPr>
          <a:xfrm flipH="1">
            <a:off x="4060080" y="3802298"/>
            <a:ext cx="3239312" cy="6128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9BD4A93-837E-3ACF-161D-FC8E7C5971A4}"/>
              </a:ext>
            </a:extLst>
          </p:cNvPr>
          <p:cNvSpPr/>
          <p:nvPr/>
        </p:nvSpPr>
        <p:spPr>
          <a:xfrm>
            <a:off x="3579778" y="4304489"/>
            <a:ext cx="301558" cy="3015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61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4FDB-142C-93C5-C99B-AEA40FB4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 sz="2600">
                <a:cs typeface="Arial"/>
              </a:rPr>
              <a:t>Microcontroller </a:t>
            </a:r>
            <a:r>
              <a:rPr lang="en-US" sz="2600" err="1">
                <a:cs typeface="Arial"/>
              </a:rPr>
              <a:t>Subsytem</a:t>
            </a:r>
            <a:endParaRPr lang="en-US" sz="2600" b="0">
              <a:cs typeface="Arial"/>
            </a:endParaRPr>
          </a:p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 sz="1400">
                <a:cs typeface="Arial"/>
              </a:rPr>
              <a:t>Jeb Malek &amp; Josh George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9E36D-D344-7610-1120-17758586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98655"/>
            <a:ext cx="8229600" cy="16440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Main error found during testing: Sensor 1 activates Sensor 2 lights too, and Sensor 2 activates sensor lights as well.</a:t>
            </a: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510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61D3A118-0254-8962-1CED-E26D26EEE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>
            <a:extLst>
              <a:ext uri="{FF2B5EF4-FFF2-40B4-BE49-F238E27FC236}">
                <a16:creationId xmlns:a16="http://schemas.microsoft.com/office/drawing/2014/main" id="{CA8C23E2-6527-30BA-1C81-0DCDDD0315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990"/>
            </a:pPr>
            <a:r>
              <a:rPr lang="en-US"/>
              <a:t>Mobile Application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990"/>
            </a:pPr>
            <a:r>
              <a:rPr lang="en-US" sz="1700"/>
              <a:t>Josh George</a:t>
            </a:r>
            <a:endParaRPr lang="en-US" sz="1700">
              <a:cs typeface="Arial"/>
            </a:endParaRPr>
          </a:p>
        </p:txBody>
      </p:sp>
      <p:graphicFrame>
        <p:nvGraphicFramePr>
          <p:cNvPr id="83" name="Google Shape;83;p5">
            <a:extLst>
              <a:ext uri="{FF2B5EF4-FFF2-40B4-BE49-F238E27FC236}">
                <a16:creationId xmlns:a16="http://schemas.microsoft.com/office/drawing/2014/main" id="{77FAD3AD-2AE6-AEA5-1809-2B21739368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140840"/>
              </p:ext>
            </p:extLst>
          </p:nvPr>
        </p:nvGraphicFramePr>
        <p:xfrm>
          <a:off x="685800" y="1952075"/>
          <a:ext cx="7772400" cy="2374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 last update                          </a:t>
                      </a:r>
                      <a:r>
                        <a:rPr lang="en-US" sz="1800" u="none" strike="noStrike" kern="1200" cap="none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 h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rs of effort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aseline="0"/>
                        <a:t>-Added Bluetooth special characters functionality.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aseline="0"/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aseline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aseline="0"/>
                        <a:t>-Finish coding microcontroller sensor relay.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aseline="0"/>
                        <a:t>-Add input pin option for solar charge controller.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aseline="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676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CF11DAC1-FE61-F98F-7960-8EB1CDC1E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>
            <a:extLst>
              <a:ext uri="{FF2B5EF4-FFF2-40B4-BE49-F238E27FC236}">
                <a16:creationId xmlns:a16="http://schemas.microsoft.com/office/drawing/2014/main" id="{8B98BF68-6522-A689-189B-F092A796A9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8586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/>
              <a:t>Mobile Application</a:t>
            </a:r>
          </a:p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 sz="1700"/>
              <a:t>Josh George</a:t>
            </a:r>
            <a:endParaRPr lang="en-US"/>
          </a:p>
        </p:txBody>
      </p:sp>
      <p:pic>
        <p:nvPicPr>
          <p:cNvPr id="2" name="Picture 1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ABACDA0-768A-32D6-CF36-1DA9140C8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77" y="1838150"/>
            <a:ext cx="2322288" cy="4160939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4AF6238-7AF7-95C8-5804-262EB3B24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668" y="1869609"/>
            <a:ext cx="2332774" cy="4160939"/>
          </a:xfrm>
          <a:prstGeom prst="rect">
            <a:avLst/>
          </a:prstGeom>
        </p:spPr>
      </p:pic>
      <p:pic>
        <p:nvPicPr>
          <p:cNvPr id="5" name="Picture 4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501D7987-2E27-BDF2-DEC6-7A185F985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812" y="1864453"/>
            <a:ext cx="242479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5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2225319" y="2255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2" name="Picture 1" descr="A screenshot of a calendar&#10;&#10;Description automatically generated">
            <a:extLst>
              <a:ext uri="{FF2B5EF4-FFF2-40B4-BE49-F238E27FC236}">
                <a16:creationId xmlns:a16="http://schemas.microsoft.com/office/drawing/2014/main" id="{95D31E93-2D06-90EC-98D8-C816273C9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0954"/>
            <a:ext cx="9144000" cy="2295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3ABCA8-8BD0-A5FC-E7AE-544449D47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" y="3556908"/>
            <a:ext cx="9093200" cy="319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95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74CCA-4C74-1CE9-7E00-0347607BD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770" y="95866"/>
            <a:ext cx="8229600" cy="803756"/>
          </a:xfrm>
        </p:spPr>
        <p:txBody>
          <a:bodyPr/>
          <a:lstStyle/>
          <a:p>
            <a:r>
              <a:rPr lang="en-US">
                <a:cs typeface="Arial"/>
              </a:rPr>
              <a:t>Validation Plan</a:t>
            </a:r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D379C2D-852A-839E-9420-3E5A95B4D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5051"/>
            <a:ext cx="9144000" cy="278587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39142D6-7FF0-7D2A-707B-46BC94941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7084"/>
            <a:ext cx="9144000" cy="107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1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457200" y="914139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62" name="Google Shape;62;p2"/>
          <p:cNvSpPr txBox="1">
            <a:spLocks noGrp="1"/>
          </p:cNvSpPr>
          <p:nvPr>
            <p:ph type="body" idx="1"/>
          </p:nvPr>
        </p:nvSpPr>
        <p:spPr>
          <a:xfrm>
            <a:off x="264289" y="1779199"/>
            <a:ext cx="4725011" cy="4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>
              <a:buSzPts val="2600"/>
            </a:pPr>
            <a:r>
              <a:rPr lang="en-US" sz="2200">
                <a:cs typeface="Arial"/>
              </a:rPr>
              <a:t>A need for clean, renewable sources becomes more apparent than ever.</a:t>
            </a:r>
          </a:p>
          <a:p>
            <a:pPr>
              <a:buSzPts val="2600"/>
            </a:pPr>
            <a:r>
              <a:rPr lang="en-US" sz="2200">
                <a:cs typeface="Arial"/>
              </a:rPr>
              <a:t>Our home indoor and outdoor lighting system is the first step towards this, using </a:t>
            </a:r>
            <a:r>
              <a:rPr lang="en-US" sz="2200" b="1">
                <a:cs typeface="Arial"/>
              </a:rPr>
              <a:t>solar power.</a:t>
            </a:r>
            <a:endParaRPr lang="en-US"/>
          </a:p>
          <a:p>
            <a:pPr>
              <a:buSzPts val="2600"/>
            </a:pPr>
            <a:r>
              <a:rPr lang="en-US" sz="2200">
                <a:cs typeface="Arial"/>
              </a:rPr>
              <a:t>Design an indoor/outdoor home lighting system that operates with a battery, power conversion, mobile application functionality, BT microcontroller for switch automation from motion sensors.</a:t>
            </a:r>
            <a:endParaRPr lang="en-US"/>
          </a:p>
          <a:p>
            <a:pPr>
              <a:buSzPts val="2600"/>
            </a:pPr>
            <a:endParaRPr lang="en-US" sz="2200">
              <a:cs typeface="Arial"/>
            </a:endParaRPr>
          </a:p>
          <a:p>
            <a:pPr>
              <a:buSzPts val="2600"/>
            </a:pPr>
            <a:endParaRPr lang="en-US" sz="2600"/>
          </a:p>
          <a:p>
            <a:pPr marL="457200" lvl="0" indent="-3937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endParaRPr lang="en-US" sz="2600">
              <a:cs typeface="Arial"/>
            </a:endParaRPr>
          </a:p>
        </p:txBody>
      </p:sp>
      <p:pic>
        <p:nvPicPr>
          <p:cNvPr id="2" name="Picture 1" descr="A collage of solar panels and wind turbines&#10;&#10;Description automatically generated">
            <a:extLst>
              <a:ext uri="{FF2B5EF4-FFF2-40B4-BE49-F238E27FC236}">
                <a16:creationId xmlns:a16="http://schemas.microsoft.com/office/drawing/2014/main" id="{10524232-68B4-F299-8BB9-7D2E4D695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142" y="2452084"/>
            <a:ext cx="3645182" cy="26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1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Project/Subsystem Overview</a:t>
            </a:r>
            <a:endParaRPr/>
          </a:p>
        </p:txBody>
      </p:sp>
      <p:pic>
        <p:nvPicPr>
          <p:cNvPr id="2" name="Picture 1" descr="A diagram of a power inverter&#10;&#10;Description automatically generated">
            <a:extLst>
              <a:ext uri="{FF2B5EF4-FFF2-40B4-BE49-F238E27FC236}">
                <a16:creationId xmlns:a16="http://schemas.microsoft.com/office/drawing/2014/main" id="{C0FBCC41-BD29-7B98-1D59-794C9BB17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2258"/>
            <a:ext cx="9144000" cy="44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51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CC3081C-CF4C-EE4E-9BD6-52588D706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473981"/>
              </p:ext>
            </p:extLst>
          </p:nvPr>
        </p:nvGraphicFramePr>
        <p:xfrm>
          <a:off x="0" y="2837089"/>
          <a:ext cx="9156700" cy="182295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08100">
                  <a:extLst>
                    <a:ext uri="{9D8B030D-6E8A-4147-A177-3AD203B41FA5}">
                      <a16:colId xmlns:a16="http://schemas.microsoft.com/office/drawing/2014/main" val="2326112865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16297308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154847658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493024839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623905857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14378369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50874712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965887739"/>
                    </a:ext>
                  </a:extLst>
                </a:gridCol>
              </a:tblGrid>
              <a:tr h="1822958"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highlight>
                            <a:srgbClr val="BCDCC2"/>
                          </a:highlight>
                          <a:latin typeface="Arial" panose="020B0604020202020204" pitchFamily="34" charset="0"/>
                        </a:rPr>
                        <a:t>Subsystem Designs</a:t>
                      </a:r>
                      <a:endParaRPr lang="en-US" sz="1800" b="0" i="0" u="none" strike="noStrike">
                        <a:effectLst/>
                        <a:highlight>
                          <a:srgbClr val="BCDCC2"/>
                        </a:highlight>
                        <a:latin typeface="Arial" panose="020B0604020202020204" pitchFamily="34" charset="0"/>
                      </a:endParaRPr>
                    </a:p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highlight>
                            <a:srgbClr val="BCDCC2"/>
                          </a:highlight>
                          <a:latin typeface="Arial" panose="020B0604020202020204" pitchFamily="34" charset="0"/>
                        </a:rPr>
                        <a:t>(completed 01/16)</a:t>
                      </a:r>
                      <a:endParaRPr lang="en-US" sz="1800" b="0" i="0" u="none" strike="noStrike">
                        <a:effectLst/>
                        <a:highlight>
                          <a:srgbClr val="BCDCC2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CC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highlight>
                            <a:srgbClr val="BADBC1"/>
                          </a:highlight>
                          <a:latin typeface="Arial" panose="020B0604020202020204" pitchFamily="34" charset="0"/>
                        </a:rPr>
                        <a:t>Subsystems ordered and soldered</a:t>
                      </a:r>
                      <a:endParaRPr lang="en-US" sz="1800" b="0" i="0" u="none" strike="noStrike">
                        <a:effectLst/>
                        <a:highlight>
                          <a:srgbClr val="BADBC1"/>
                        </a:highlight>
                        <a:latin typeface="Arial" panose="020B0604020202020204" pitchFamily="34" charset="0"/>
                      </a:endParaRPr>
                    </a:p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highlight>
                            <a:srgbClr val="BADBC1"/>
                          </a:highlight>
                          <a:latin typeface="Arial" panose="020B0604020202020204" pitchFamily="34" charset="0"/>
                        </a:rPr>
                        <a:t>(2/14)</a:t>
                      </a:r>
                      <a:endParaRPr lang="en-US" sz="1800" b="0" i="0" u="none" strike="noStrike">
                        <a:effectLst/>
                        <a:highlight>
                          <a:srgbClr val="BADBC1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BC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highlight>
                            <a:srgbClr val="FFFFBC"/>
                          </a:highlight>
                          <a:latin typeface="Arial" panose="020B0604020202020204" pitchFamily="34" charset="0"/>
                        </a:rPr>
                        <a:t>Integration of Bluetooth</a:t>
                      </a:r>
                      <a:r>
                        <a:rPr lang="en-US" sz="1300" b="0" i="0" u="none" strike="noStrike" kern="1200" baseline="0">
                          <a:solidFill>
                            <a:srgbClr val="000000"/>
                          </a:solidFill>
                          <a:effectLst/>
                          <a:highlight>
                            <a:srgbClr val="FFFFBC"/>
                          </a:highlight>
                          <a:latin typeface="Arial" panose="020B0604020202020204" pitchFamily="34" charset="0"/>
                        </a:rPr>
                        <a:t>      and Arduino (to complete by 2/21)</a:t>
                      </a:r>
                      <a:endParaRPr lang="en-US" sz="1800" b="0" i="0" u="none" strike="noStrike">
                        <a:effectLst/>
                        <a:highlight>
                          <a:srgbClr val="FFFFBC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000000"/>
                          </a:solidFill>
                          <a:effectLst/>
                          <a:highlight>
                            <a:srgbClr val="FFFFBC"/>
                          </a:highlight>
                          <a:latin typeface="Arial" panose="020B0604020202020204" pitchFamily="34" charset="0"/>
                        </a:rPr>
                        <a:t>Integration of Solar Charge Controller and MCU (3/9)</a:t>
                      </a:r>
                      <a:endParaRPr lang="en-US" sz="1800" b="0" i="0" u="none" strike="noStrike">
                        <a:effectLst/>
                        <a:highlight>
                          <a:srgbClr val="FFFFBC"/>
                        </a:highlight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Final Integration </a:t>
                      </a:r>
                      <a:b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(to complete by 3/15)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System Test</a:t>
                      </a:r>
                      <a:b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(to complete by 3/21)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Validation</a:t>
                      </a:r>
                      <a:b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(to complete by 3/25)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Demo</a:t>
                      </a:r>
                      <a:r>
                        <a:rPr lang="en-US" sz="1300" b="0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and Report </a:t>
                      </a:r>
                      <a:br>
                        <a:rPr lang="en-US" sz="1300" b="0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300" b="0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(to complete by 4/1)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214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05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/>
              <a:t>Solar Charge Controller</a:t>
            </a:r>
          </a:p>
        </p:txBody>
      </p:sp>
      <p:graphicFrame>
        <p:nvGraphicFramePr>
          <p:cNvPr id="83" name="Google Shape;83;p5"/>
          <p:cNvGraphicFramePr/>
          <p:nvPr>
            <p:extLst>
              <p:ext uri="{D42A27DB-BD31-4B8C-83A1-F6EECF244321}">
                <p14:modId xmlns:p14="http://schemas.microsoft.com/office/powerpoint/2010/main" val="2977866780"/>
              </p:ext>
            </p:extLst>
          </p:nvPr>
        </p:nvGraphicFramePr>
        <p:xfrm>
          <a:off x="685800" y="1952075"/>
          <a:ext cx="7772399" cy="2652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2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last update</a:t>
                      </a:r>
                      <a:r>
                        <a:rPr lang="en-US" sz="1800" u="none" strike="noStrike" cap="none"/>
                        <a:t>                         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 10 </a:t>
                      </a:r>
                      <a:r>
                        <a:rPr lang="en-US" sz="1800" u="none" strike="noStrike" cap="none" err="1">
                          <a:solidFill>
                            <a:srgbClr val="FF0000"/>
                          </a:solidFill>
                        </a:rPr>
                        <a:t>hrs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 of effort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en-US" sz="1800" baseline="0"/>
                        <a:t>PCB board soldered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en-US" sz="1800" baseline="0"/>
                        <a:t>Gotten voltage output from one of the solar panels, confirmed working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en-US" sz="1800" baseline="0"/>
                        <a:t>Preliminary datapoints for battery percentage attained. Likely wrong though. </a:t>
                      </a: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en-US" sz="1800" baseline="0"/>
                        <a:t>Print 3D model for enclosure over Blitz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en-US" sz="1800" baseline="0"/>
                        <a:t>Finish verifying necessary final values for Charge Controller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en-US" sz="1800" baseline="0"/>
                        <a:t>Sun is temperamental and necessary for good testing. 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endParaRPr lang="en-US" sz="1800" baseline="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42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1570A-187F-3492-2910-1A8ADB9BE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114" y="-105566"/>
            <a:ext cx="9144000" cy="1185333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A332608-D5B5-BDBE-6E66-A8F9383F5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568442"/>
              </p:ext>
            </p:extLst>
          </p:nvPr>
        </p:nvGraphicFramePr>
        <p:xfrm>
          <a:off x="3656553" y="1197925"/>
          <a:ext cx="4994911" cy="169354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56855">
                  <a:extLst>
                    <a:ext uri="{9D8B030D-6E8A-4147-A177-3AD203B41FA5}">
                      <a16:colId xmlns:a16="http://schemas.microsoft.com/office/drawing/2014/main" val="401006547"/>
                    </a:ext>
                  </a:extLst>
                </a:gridCol>
                <a:gridCol w="1681035">
                  <a:extLst>
                    <a:ext uri="{9D8B030D-6E8A-4147-A177-3AD203B41FA5}">
                      <a16:colId xmlns:a16="http://schemas.microsoft.com/office/drawing/2014/main" val="1913101948"/>
                    </a:ext>
                  </a:extLst>
                </a:gridCol>
                <a:gridCol w="1657021">
                  <a:extLst>
                    <a:ext uri="{9D8B030D-6E8A-4147-A177-3AD203B41FA5}">
                      <a16:colId xmlns:a16="http://schemas.microsoft.com/office/drawing/2014/main" val="2714844869"/>
                    </a:ext>
                  </a:extLst>
                </a:gridCol>
              </a:tblGrid>
              <a:tr h="1830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Time (AM)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Change in time (minutes)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Battery Voltage (Voltage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8637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9:42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14.2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5224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10:23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41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4411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10:33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51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14.3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2751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10:43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61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14.01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32558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27FD5C1-6F79-DE43-6239-04DC1E62830E}"/>
              </a:ext>
            </a:extLst>
          </p:cNvPr>
          <p:cNvSpPr txBox="1"/>
          <p:nvPr/>
        </p:nvSpPr>
        <p:spPr>
          <a:xfrm>
            <a:off x="494590" y="1491391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Solar Panel to battery testing using provided Charge Controller, introduces sun issues</a:t>
            </a:r>
            <a:endParaRPr lang="en-US"/>
          </a:p>
        </p:txBody>
      </p:sp>
      <p:pic>
        <p:nvPicPr>
          <p:cNvPr id="2" name="Picture 1" descr="A green circuit board with many small black and white components&#10;&#10;Description automatically generated">
            <a:extLst>
              <a:ext uri="{FF2B5EF4-FFF2-40B4-BE49-F238E27FC236}">
                <a16:creationId xmlns:a16="http://schemas.microsoft.com/office/drawing/2014/main" id="{1F4E17B6-3F82-4BCE-6D33-FC292B912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3192343"/>
            <a:ext cx="4572000" cy="327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9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BD8CBE9B-09EB-52D3-81C7-33DBF1A75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>
            <a:extLst>
              <a:ext uri="{FF2B5EF4-FFF2-40B4-BE49-F238E27FC236}">
                <a16:creationId xmlns:a16="http://schemas.microsoft.com/office/drawing/2014/main" id="{EA03253C-14E2-3E03-2AB3-26A801FE17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Inverter Subsystem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Jeb Malek</a:t>
            </a:r>
            <a:endParaRPr sz="2980"/>
          </a:p>
        </p:txBody>
      </p:sp>
      <p:graphicFrame>
        <p:nvGraphicFramePr>
          <p:cNvPr id="83" name="Google Shape;83;p5">
            <a:extLst>
              <a:ext uri="{FF2B5EF4-FFF2-40B4-BE49-F238E27FC236}">
                <a16:creationId xmlns:a16="http://schemas.microsoft.com/office/drawing/2014/main" id="{BB8A8241-4E34-7B29-49FD-4688636003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8946413"/>
              </p:ext>
            </p:extLst>
          </p:nvPr>
        </p:nvGraphicFramePr>
        <p:xfrm>
          <a:off x="685800" y="1952075"/>
          <a:ext cx="7772400" cy="23777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403</a:t>
                      </a:r>
                      <a:r>
                        <a:rPr lang="en-US" sz="1800" u="none" strike="noStrike" cap="none"/>
                        <a:t>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25 </a:t>
                      </a:r>
                      <a:r>
                        <a:rPr lang="en-US" sz="1800" u="none" strike="noStrike" cap="none" err="1">
                          <a:solidFill>
                            <a:srgbClr val="FF0000"/>
                          </a:solidFill>
                        </a:rPr>
                        <a:t>hrs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 of effort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Power transformer voltage invalidated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In-circuit serial programming issue</a:t>
                      </a:r>
                      <a:endParaRPr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PCB Correction Ordering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Corrected Version Assembly &amp; Validation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12V – 5V Converter PCB Order</a:t>
                      </a: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87027F2-E040-D05D-07E0-34032CD4AEF1}"/>
              </a:ext>
            </a:extLst>
          </p:cNvPr>
          <p:cNvSpPr txBox="1"/>
          <p:nvPr/>
        </p:nvSpPr>
        <p:spPr>
          <a:xfrm>
            <a:off x="685800" y="4572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Evaluated Configuration Bits for Programming </a:t>
            </a:r>
            <a:r>
              <a:rPr lang="en-US" err="1"/>
              <a:t>dsPIC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3B42FD-2EC3-4F79-588A-22CD0FC80110}"/>
              </a:ext>
            </a:extLst>
          </p:cNvPr>
          <p:cNvSpPr txBox="1"/>
          <p:nvPr/>
        </p:nvSpPr>
        <p:spPr>
          <a:xfrm>
            <a:off x="964692" y="5204431"/>
            <a:ext cx="749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Speaking with sponsor about alternative changes to scope. </a:t>
            </a:r>
          </a:p>
        </p:txBody>
      </p:sp>
    </p:spTree>
    <p:extLst>
      <p:ext uri="{BB962C8B-B14F-4D97-AF65-F5344CB8AC3E}">
        <p14:creationId xmlns:p14="http://schemas.microsoft.com/office/powerpoint/2010/main" val="212713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0DC04A49-8F31-C09C-6373-7900AF3D4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>
            <a:extLst>
              <a:ext uri="{FF2B5EF4-FFF2-40B4-BE49-F238E27FC236}">
                <a16:creationId xmlns:a16="http://schemas.microsoft.com/office/drawing/2014/main" id="{02D397E3-42CD-9FB7-2083-F1C0AA478B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Inverter </a:t>
            </a:r>
            <a:r>
              <a:rPr lang="en-US" err="1"/>
              <a:t>Subsytem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Jeb Malek</a:t>
            </a:r>
            <a:endParaRPr sz="298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E9817F-587D-2C6E-F805-197C720289EC}"/>
              </a:ext>
            </a:extLst>
          </p:cNvPr>
          <p:cNvSpPr txBox="1"/>
          <p:nvPr/>
        </p:nvSpPr>
        <p:spPr>
          <a:xfrm>
            <a:off x="399288" y="2005277"/>
            <a:ext cx="83454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Verification DSPIC33FJ16504</a:t>
            </a:r>
          </a:p>
          <a:p>
            <a:r>
              <a:rPr lang="en-US"/>
              <a:t>Target Device ID Connection Issue</a:t>
            </a:r>
          </a:p>
          <a:p>
            <a:endParaRPr lang="en-US"/>
          </a:p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PCB Error Edit Ground Polygon Cutout / Via Solid Connections</a:t>
            </a:r>
          </a:p>
          <a:p>
            <a:endParaRPr lang="en-US"/>
          </a:p>
          <a:p>
            <a:endParaRPr lang="en-US" u="sng"/>
          </a:p>
          <a:p>
            <a:endParaRPr lang="en-US" u="sn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3EEA0-0C17-BAC3-C544-3FC8053D7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988" y="2382685"/>
            <a:ext cx="2008007" cy="2308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598D8A-8477-BAE4-91CA-D3EEF3E63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028" y="2575954"/>
            <a:ext cx="3286664" cy="2115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C5634C-554B-FD84-28B2-D6ABAC0ED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24" y="2657412"/>
            <a:ext cx="2613804" cy="19521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576F24-B3F0-D2B7-FE43-053FAEC37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796288" y="3834042"/>
            <a:ext cx="1054647" cy="42297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657C53-DD7B-C415-66EF-50B424C27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357215" y="3651215"/>
            <a:ext cx="803701" cy="4595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7DD33-B903-17B2-4B26-873319055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224" y="4656615"/>
            <a:ext cx="1935128" cy="23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55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989C8E9A-CD45-764F-74F2-9F4498842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>
            <a:extLst>
              <a:ext uri="{FF2B5EF4-FFF2-40B4-BE49-F238E27FC236}">
                <a16:creationId xmlns:a16="http://schemas.microsoft.com/office/drawing/2014/main" id="{E0F19ECF-C5FB-AF8F-2723-B1413DA19E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Inverter </a:t>
            </a:r>
            <a:r>
              <a:rPr lang="en-US" err="1"/>
              <a:t>Subsytem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Jeb Malek</a:t>
            </a:r>
            <a:endParaRPr sz="298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627267-58DC-963E-E023-EC3EE74B6CF3}"/>
              </a:ext>
            </a:extLst>
          </p:cNvPr>
          <p:cNvSpPr txBox="1"/>
          <p:nvPr/>
        </p:nvSpPr>
        <p:spPr>
          <a:xfrm>
            <a:off x="609599" y="3639090"/>
            <a:ext cx="8345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Converter Schematic</a:t>
            </a:r>
          </a:p>
          <a:p>
            <a:endParaRPr lang="en-US" u="sng"/>
          </a:p>
          <a:p>
            <a:endParaRPr lang="en-US" u="sng"/>
          </a:p>
          <a:p>
            <a:endParaRPr lang="en-US" u="sn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24B4F-BBBF-6502-5669-2C755F6EE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043082"/>
            <a:ext cx="8345424" cy="2623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03C079-1067-4488-BF00-5283AEBC8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079" y="2159974"/>
            <a:ext cx="2192465" cy="15370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818106-CA5B-8E24-C38E-8C0B0082FC96}"/>
              </a:ext>
            </a:extLst>
          </p:cNvPr>
          <p:cNvSpPr txBox="1"/>
          <p:nvPr/>
        </p:nvSpPr>
        <p:spPr>
          <a:xfrm>
            <a:off x="609599" y="2155841"/>
            <a:ext cx="8345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Transformer Schematic</a:t>
            </a:r>
          </a:p>
          <a:p>
            <a:endParaRPr lang="en-US" u="sng"/>
          </a:p>
          <a:p>
            <a:endParaRPr lang="en-US" u="sng"/>
          </a:p>
          <a:p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3912361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9f609d-0f72-41fa-aaee-0973b3077d0a">
      <Terms xmlns="http://schemas.microsoft.com/office/infopath/2007/PartnerControls"/>
    </lcf76f155ced4ddcb4097134ff3c332f>
    <TaxCatchAll xmlns="2e030e0f-5245-4dbf-9373-620ab9e7a3b5" xsi:nil="true"/>
    <SharedWithUsers xmlns="2e030e0f-5245-4dbf-9373-620ab9e7a3b5">
      <UserInfo>
        <DisplayName/>
        <AccountId xsi:nil="true"/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1B60D2A8DAD245BFF90DF54144CC7F" ma:contentTypeVersion="12" ma:contentTypeDescription="Create a new document." ma:contentTypeScope="" ma:versionID="7a52eac4cc73b65e9b6f8765658aac4f">
  <xsd:schema xmlns:xsd="http://www.w3.org/2001/XMLSchema" xmlns:xs="http://www.w3.org/2001/XMLSchema" xmlns:p="http://schemas.microsoft.com/office/2006/metadata/properties" xmlns:ns2="919f609d-0f72-41fa-aaee-0973b3077d0a" xmlns:ns3="2e030e0f-5245-4dbf-9373-620ab9e7a3b5" targetNamespace="http://schemas.microsoft.com/office/2006/metadata/properties" ma:root="true" ma:fieldsID="4bd5ada9723ecef035e7c2bbc20a3e79" ns2:_="" ns3:_="">
    <xsd:import namespace="919f609d-0f72-41fa-aaee-0973b3077d0a"/>
    <xsd:import namespace="2e030e0f-5245-4dbf-9373-620ab9e7a3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9f609d-0f72-41fa-aaee-0973b3077d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528e5b72-a11e-43e4-996b-2cb2b326d1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030e0f-5245-4dbf-9373-620ab9e7a3b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7eeece73-c18a-4746-855e-cb39e9f45740}" ma:internalName="TaxCatchAll" ma:showField="CatchAllData" ma:web="2e030e0f-5245-4dbf-9373-620ab9e7a3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5D1AA5-56CF-48F7-9984-02605821164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DB8097-366F-4C6C-BC58-102899572519}">
  <ds:schemaRefs>
    <ds:schemaRef ds:uri="2e030e0f-5245-4dbf-9373-620ab9e7a3b5"/>
    <ds:schemaRef ds:uri="919f609d-0f72-41fa-aaee-0973b3077d0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932F5C3-99BA-4FF8-96EE-98378A4E8205}">
  <ds:schemaRefs>
    <ds:schemaRef ds:uri="2e030e0f-5245-4dbf-9373-620ab9e7a3b5"/>
    <ds:schemaRef ds:uri="919f609d-0f72-41fa-aaee-0973b3077d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18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Team 60: Solar Lighting Syste Bi-Weekly Update 3 Josh George, Jeb Malek, Lyric Haylow​ Sponsor: Dr. Wonhyeok Jang​ TA: Rhett Guthrie  </vt:lpstr>
      <vt:lpstr>Project Summary</vt:lpstr>
      <vt:lpstr>Project/Subsystem Overview</vt:lpstr>
      <vt:lpstr>Project Timeline</vt:lpstr>
      <vt:lpstr>Solar Charge Controller</vt:lpstr>
      <vt:lpstr>PowerPoint Presentation</vt:lpstr>
      <vt:lpstr>Inverter Subsystem Jeb Malek</vt:lpstr>
      <vt:lpstr>Inverter Subsytem Jeb Malek</vt:lpstr>
      <vt:lpstr>Inverter Subsytem Jeb Malek</vt:lpstr>
      <vt:lpstr>Microcontroller Subsystem Jeb Malek &amp; Josh George</vt:lpstr>
      <vt:lpstr>Microcontroller Subsytem Jeb Malek &amp; Josh George</vt:lpstr>
      <vt:lpstr>Microcontroller Subsytem Jeb Malek &amp; Josh George</vt:lpstr>
      <vt:lpstr>Microcontroller Subsytem Jeb Malek &amp; Josh George</vt:lpstr>
      <vt:lpstr>Microcontroller Subsytem Jeb Malek &amp; Josh George</vt:lpstr>
      <vt:lpstr>Mobile Application Josh George</vt:lpstr>
      <vt:lpstr>Mobile Application Josh George</vt:lpstr>
      <vt:lpstr>Execution Plan</vt:lpstr>
      <vt:lpstr>Validation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Nowka, Kevin J.</dc:creator>
  <cp:revision>1</cp:revision>
  <dcterms:created xsi:type="dcterms:W3CDTF">2013-06-18T16:37:55Z</dcterms:created>
  <dcterms:modified xsi:type="dcterms:W3CDTF">2024-02-28T23:05:15Z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0x010100961B60D2A8DAD245BFF90DF54144CC7F</vt:lpwstr>
  </property>
  <property fmtid="{D5CDD505-2E9C-101B-9397-08002B2CF9AE}" pid="3" name="MediaServiceImageTags">
    <vt:lpwstr/>
  </property>
  <property fmtid="{D5CDD505-2E9C-101B-9397-08002B2CF9AE}" pid="4" name="Order">
    <vt:r8>53800</vt:r8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</Properties>
</file>